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58" r:id="rId3"/>
    <p:sldId id="262" r:id="rId4"/>
    <p:sldId id="263" r:id="rId5"/>
    <p:sldId id="264" r:id="rId6"/>
    <p:sldId id="265" r:id="rId7"/>
    <p:sldId id="259" r:id="rId8"/>
    <p:sldId id="261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AF7D94-8517-439F-8B2D-48DD3614711B}" v="120" dt="2016-12-17T14:49:59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14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ntraštės vietos rezervavimo ženklas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os vietos rezervavimo ženklas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15159-C6CB-4293-8466-9C4773484457}" type="datetimeFigureOut">
              <a:rPr lang="lt-LT"/>
              <a:t>2016-12-17</a:t>
            </a:fld>
            <a:endParaRPr lang="lt-LT"/>
          </a:p>
        </p:txBody>
      </p:sp>
      <p:sp>
        <p:nvSpPr>
          <p:cNvPr id="4" name="Skaidrės vaizdo vietos rezervavimo ženkla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Pastabų vietos rezervavimo ženkl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t-LT"/>
              <a:t>Redaguoti šablono teksto stilius</a:t>
            </a:r>
          </a:p>
          <a:p>
            <a:pPr lvl="1"/>
            <a:r>
              <a:rPr lang="lt-LT"/>
              <a:t>Antras lygis</a:t>
            </a:r>
          </a:p>
          <a:p>
            <a:pPr lvl="2"/>
            <a:r>
              <a:rPr lang="lt-LT"/>
              <a:t>Trečias lygis</a:t>
            </a:r>
          </a:p>
          <a:p>
            <a:pPr lvl="3"/>
            <a:r>
              <a:rPr lang="lt-LT"/>
              <a:t>Ketvirtas lygis</a:t>
            </a:r>
          </a:p>
          <a:p>
            <a:pPr lvl="4"/>
            <a:r>
              <a:rPr lang="lt-LT"/>
              <a:t>Penktas lygis</a:t>
            </a:r>
          </a:p>
        </p:txBody>
      </p:sp>
      <p:sp>
        <p:nvSpPr>
          <p:cNvPr id="6" name="Poraštės vietos rezervavimo ženklas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kaidrės numerio vietos rezervavimo ženklas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BD176-F0F7-4E1E-8FE8-41E5096A2FE0}" type="slidenum">
              <a:rPr lang="lt-LT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vaizdo vietos rezervavimo ženkla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astabų vietos rezervavimo ženkl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kaidrės numerio vietos rezervavimo ženklas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EBD176-F0F7-4E1E-8FE8-41E5096A2FE0}" type="slidenum">
              <a:rPr lang="lt-LT"/>
              <a:t>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888539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kaidrės vaizdo vietos rezervavimo ženkla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astabų vietos rezervavimo ženkl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kaidrės numerio vietos rezervavimo ženklas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EBD176-F0F7-4E1E-8FE8-41E5096A2FE0}" type="slidenum">
              <a:rPr lang="lt-LT"/>
              <a:t>8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018623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pavadinima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Freeform 8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3288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accent6"/>
                </a:solidFill>
                <a:latin typeface="+mj-lt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</a:t>
            </a:r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46549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kyriai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auto">
          <a:xfrm>
            <a:off x="51620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798167" y="1318560"/>
            <a:ext cx="10617728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4800" b="1" i="0" cap="all">
                <a:solidFill>
                  <a:srgbClr val="DA4F36"/>
                </a:solidFill>
              </a:defRPr>
            </a:lvl1pPr>
          </a:lstStyle>
          <a:p>
            <a:r>
              <a:rPr lang="en-GB"/>
              <a:t>Click to ADD </a:t>
            </a:r>
            <a:br>
              <a:rPr lang="en-GB"/>
            </a:br>
            <a:r>
              <a:rPr lang="en-GB"/>
              <a:t>TEXT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9698" y="1151636"/>
            <a:ext cx="11113700" cy="189743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5" name="Rectangle 2174"/>
          <p:cNvSpPr/>
          <p:nvPr/>
        </p:nvSpPr>
        <p:spPr>
          <a:xfrm>
            <a:off x="541114" y="3053829"/>
            <a:ext cx="11113700" cy="3395662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5929" y="3064583"/>
            <a:ext cx="11080295" cy="337952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2338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skyriai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798167" y="1298715"/>
            <a:ext cx="10617728" cy="144051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4800" b="1" i="0" cap="all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ADD </a:t>
            </a:r>
            <a:br>
              <a:rPr lang="en-GB"/>
            </a:br>
            <a:r>
              <a:rPr lang="en-GB"/>
              <a:t>TEXT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338" y="1151636"/>
            <a:ext cx="11096060" cy="189743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5" name="Rectangle 2174"/>
          <p:cNvSpPr/>
          <p:nvPr/>
        </p:nvSpPr>
        <p:spPr>
          <a:xfrm>
            <a:off x="558754" y="3053829"/>
            <a:ext cx="11096060" cy="3395662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5929" y="3064583"/>
            <a:ext cx="11080295" cy="337952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0555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kyriai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798167" y="1298715"/>
            <a:ext cx="10617728" cy="144051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4800" b="1" i="0" cap="all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ADD </a:t>
            </a:r>
            <a:br>
              <a:rPr lang="en-GB"/>
            </a:br>
            <a:r>
              <a:rPr lang="en-GB"/>
              <a:t>TEXT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338" y="1151636"/>
            <a:ext cx="11096060" cy="189743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5" name="Rectangle 2174"/>
          <p:cNvSpPr/>
          <p:nvPr/>
        </p:nvSpPr>
        <p:spPr>
          <a:xfrm>
            <a:off x="558754" y="3053829"/>
            <a:ext cx="11096060" cy="3395662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5929" y="3064583"/>
            <a:ext cx="11080295" cy="337952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9065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skyriai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798167" y="1298715"/>
            <a:ext cx="10617728" cy="144051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4800" b="1" i="0" cap="all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</a:t>
            </a:r>
            <a:br>
              <a:rPr lang="en-GB"/>
            </a:br>
            <a:r>
              <a:rPr lang="en-GB"/>
              <a:t>TEXT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338" y="1151636"/>
            <a:ext cx="11096060" cy="189743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5" name="Rectangle 2174"/>
          <p:cNvSpPr/>
          <p:nvPr/>
        </p:nvSpPr>
        <p:spPr>
          <a:xfrm>
            <a:off x="558754" y="3053829"/>
            <a:ext cx="11096060" cy="3395662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65929" y="3064583"/>
            <a:ext cx="11080295" cy="337952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948946" y="988009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5407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skyriai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798167" y="1298715"/>
            <a:ext cx="10617728" cy="1440516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4800" b="1" i="0" cap="all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ADD </a:t>
            </a:r>
            <a:br>
              <a:rPr lang="en-GB"/>
            </a:br>
            <a:r>
              <a:rPr lang="en-GB"/>
              <a:t>TEXT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7338" y="1151636"/>
            <a:ext cx="11096060" cy="189743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5" name="Rectangle 2174"/>
          <p:cNvSpPr/>
          <p:nvPr/>
        </p:nvSpPr>
        <p:spPr>
          <a:xfrm>
            <a:off x="558754" y="3053829"/>
            <a:ext cx="11096060" cy="3395662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65929" y="3064583"/>
            <a:ext cx="11080295" cy="337952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42911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6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41118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2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71980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2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82630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2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443052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2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2530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pavadinimas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Freeform 8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3288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rgbClr val="B9BC25"/>
                </a:solidFill>
                <a:latin typeface="+mj-lt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</a:t>
            </a:r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9157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uriny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2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86590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urinys_char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604001" y="1531939"/>
            <a:ext cx="4550833" cy="4549775"/>
          </a:xfrm>
          <a:prstGeom prst="rect">
            <a:avLst/>
          </a:prstGeom>
        </p:spPr>
        <p:txBody>
          <a:bodyPr vert="horz"/>
          <a:lstStyle>
            <a:lvl1pPr>
              <a:defRPr sz="1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1471614"/>
            <a:ext cx="5052719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0" y="2028825"/>
            <a:ext cx="5052719" cy="40528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584873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urinys_2foto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066801" y="3433025"/>
            <a:ext cx="4792887" cy="2647950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1</a:t>
            </a: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361435" y="3433025"/>
            <a:ext cx="4793400" cy="2647950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2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12573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49732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urinys_6foto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97833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08607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9368899" y="1338175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 baseline="0"/>
            </a:lvl1pPr>
          </a:lstStyle>
          <a:p>
            <a:r>
              <a:rPr lang="en-US" err="1"/>
              <a:t>Foto</a:t>
            </a:r>
            <a:r>
              <a:rPr lang="en-US"/>
              <a:t> 2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5577864" cy="41551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77629"/>
            <a:ext cx="5577864" cy="41576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2174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7084931" y="1331825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1</a:t>
            </a:r>
          </a:p>
        </p:txBody>
      </p:sp>
      <p:sp>
        <p:nvSpPr>
          <p:cNvPr id="2175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9382847" y="303461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4</a:t>
            </a:r>
          </a:p>
        </p:txBody>
      </p:sp>
      <p:sp>
        <p:nvSpPr>
          <p:cNvPr id="2176" name="Picture Placeholder 5"/>
          <p:cNvSpPr>
            <a:spLocks noGrp="1"/>
          </p:cNvSpPr>
          <p:nvPr>
            <p:ph type="pic" sz="quarter" idx="18" hasCustomPrompt="1"/>
          </p:nvPr>
        </p:nvSpPr>
        <p:spPr>
          <a:xfrm>
            <a:off x="7098879" y="302826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3</a:t>
            </a:r>
          </a:p>
        </p:txBody>
      </p:sp>
      <p:sp>
        <p:nvSpPr>
          <p:cNvPr id="2177" name="Picture Placeholder 5"/>
          <p:cNvSpPr>
            <a:spLocks noGrp="1"/>
          </p:cNvSpPr>
          <p:nvPr>
            <p:ph type="pic" sz="quarter" idx="19" hasCustomPrompt="1"/>
          </p:nvPr>
        </p:nvSpPr>
        <p:spPr>
          <a:xfrm>
            <a:off x="9373415" y="474018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6</a:t>
            </a:r>
          </a:p>
        </p:txBody>
      </p:sp>
      <p:sp>
        <p:nvSpPr>
          <p:cNvPr id="217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7089447" y="473383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183159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turinys_bule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066801" y="1525307"/>
            <a:ext cx="10071100" cy="4562756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GB"/>
              <a:t>Click to add text 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380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urinys_balta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6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40455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56290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urinys_baltas_char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604001" y="1531939"/>
            <a:ext cx="4550833" cy="4549775"/>
          </a:xfrm>
          <a:prstGeom prst="rect">
            <a:avLst/>
          </a:prstGeom>
        </p:spPr>
        <p:txBody>
          <a:bodyPr vert="horz"/>
          <a:lstStyle>
            <a:lvl1pPr>
              <a:defRPr sz="1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1471614"/>
            <a:ext cx="5052719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0" y="2028825"/>
            <a:ext cx="5052719" cy="40528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7417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urinys_baltas_2foto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1066801" y="3433025"/>
            <a:ext cx="4792887" cy="2647950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1</a:t>
            </a: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361435" y="3433025"/>
            <a:ext cx="4793400" cy="2647950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2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10088033" cy="45013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28825"/>
            <a:ext cx="10088033" cy="12573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4777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urinys_baltas_6foto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9368899" y="1338175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2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1" y="1471614"/>
            <a:ext cx="5577864" cy="41551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1" i="0" cap="all"/>
            </a:lvl1pPr>
            <a:lvl5pPr marL="1828800" indent="0">
              <a:buNone/>
              <a:defRPr sz="1800" b="1" i="0" cap="all"/>
            </a:lvl5pPr>
          </a:lstStyle>
          <a:p>
            <a:pPr lvl="0"/>
            <a:r>
              <a:rPr lang="en-GB"/>
              <a:t>CLICK TO ADD TITLE</a:t>
            </a:r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1066801" y="2077629"/>
            <a:ext cx="5577864" cy="41576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GB"/>
              <a:t>Click to add text</a:t>
            </a:r>
            <a:endParaRPr lang="en-US"/>
          </a:p>
        </p:txBody>
      </p:sp>
      <p:sp>
        <p:nvSpPr>
          <p:cNvPr id="2174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7084931" y="1331825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1</a:t>
            </a:r>
          </a:p>
        </p:txBody>
      </p:sp>
      <p:sp>
        <p:nvSpPr>
          <p:cNvPr id="2175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9382847" y="303461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4</a:t>
            </a:r>
          </a:p>
        </p:txBody>
      </p:sp>
      <p:sp>
        <p:nvSpPr>
          <p:cNvPr id="2176" name="Picture Placeholder 5"/>
          <p:cNvSpPr>
            <a:spLocks noGrp="1"/>
          </p:cNvSpPr>
          <p:nvPr>
            <p:ph type="pic" sz="quarter" idx="18" hasCustomPrompt="1"/>
          </p:nvPr>
        </p:nvSpPr>
        <p:spPr>
          <a:xfrm>
            <a:off x="7098879" y="302826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3</a:t>
            </a:r>
          </a:p>
        </p:txBody>
      </p:sp>
      <p:sp>
        <p:nvSpPr>
          <p:cNvPr id="2177" name="Picture Placeholder 5"/>
          <p:cNvSpPr>
            <a:spLocks noGrp="1"/>
          </p:cNvSpPr>
          <p:nvPr>
            <p:ph type="pic" sz="quarter" idx="19" hasCustomPrompt="1"/>
          </p:nvPr>
        </p:nvSpPr>
        <p:spPr>
          <a:xfrm>
            <a:off x="9373415" y="474018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6</a:t>
            </a:r>
          </a:p>
        </p:txBody>
      </p:sp>
      <p:sp>
        <p:nvSpPr>
          <p:cNvPr id="217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7089447" y="4733837"/>
            <a:ext cx="2012667" cy="1506537"/>
          </a:xfrm>
          <a:prstGeom prst="rect">
            <a:avLst/>
          </a:prstGeom>
          <a:ln w="34925">
            <a:noFill/>
          </a:ln>
        </p:spPr>
        <p:txBody>
          <a:bodyPr vert="horz"/>
          <a:lstStyle>
            <a:lvl1pPr>
              <a:defRPr sz="1000"/>
            </a:lvl1pPr>
          </a:lstStyle>
          <a:p>
            <a:r>
              <a:rPr lang="en-US" err="1"/>
              <a:t>Foto</a:t>
            </a:r>
            <a:r>
              <a:rPr lang="en-US"/>
              <a:t> 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88609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turinys_baltas_bule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122877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/>
          <p:cNvSpPr/>
          <p:nvPr/>
        </p:nvSpPr>
        <p:spPr>
          <a:xfrm flipV="1">
            <a:off x="4112532" y="398549"/>
            <a:ext cx="7569099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300687" y="529256"/>
            <a:ext cx="7213765" cy="52569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sz="2800" b="1" i="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GB"/>
              <a:t>Click to ADD TEXT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066801" y="1525307"/>
            <a:ext cx="10071100" cy="4562756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GB"/>
              <a:t>Click to add text 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0738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pavadinima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Rectangle 2168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0" name="Freeform 2169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71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19319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rgbClr val="B9BC25"/>
                </a:solidFill>
                <a:latin typeface="+mj-lt"/>
              </a:defRPr>
            </a:lvl1pPr>
          </a:lstStyle>
          <a:p>
            <a:r>
              <a:rPr lang="en-GB"/>
              <a:t>Click to edit Master </a:t>
            </a:r>
            <a:br>
              <a:rPr lang="en-GB"/>
            </a:br>
            <a:r>
              <a:rPr lang="en-GB"/>
              <a:t>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8505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pavadini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Rectangle 2168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70" name="Freeform 2169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71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1965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GB"/>
              <a:t>Click to edit Master </a:t>
            </a:r>
            <a:br>
              <a:rPr lang="en-GB"/>
            </a:br>
            <a:r>
              <a:rPr lang="en-GB"/>
              <a:t>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9607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pavadinimas">
    <p:bg>
      <p:bgPr>
        <a:solidFill>
          <a:srgbClr val="A6B3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32549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GB"/>
              <a:t>Click to edit Master </a:t>
            </a:r>
            <a:br>
              <a:rPr lang="en-GB"/>
            </a:br>
            <a:r>
              <a:rPr lang="en-GB"/>
              <a:t>title style</a:t>
            </a:r>
            <a:endParaRPr lang="en-US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98083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pavadinimas">
    <p:bg>
      <p:bgPr>
        <a:solidFill>
          <a:srgbClr val="A2D1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Freeform 6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79185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Click to edit Master </a:t>
            </a:r>
            <a:br>
              <a:rPr lang="en-GB"/>
            </a:br>
            <a:r>
              <a:rPr lang="en-GB"/>
              <a:t>title style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32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7_pavadinimas">
    <p:bg>
      <p:bgPr>
        <a:solidFill>
          <a:srgbClr val="DCCA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Freeform 6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46110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0491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pavadinimas">
    <p:bg>
      <p:bgPr>
        <a:solidFill>
          <a:srgbClr val="B0CE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Freeform 6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305645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93336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pavadinimas">
    <p:bg>
      <p:bgPr>
        <a:solidFill>
          <a:srgbClr val="EAA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34576" y="2526504"/>
            <a:ext cx="11149871" cy="3895561"/>
          </a:xfrm>
          <a:prstGeom prst="rect">
            <a:avLst/>
          </a:prstGeom>
          <a:noFill/>
          <a:ln w="114300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Freeform 6"/>
          <p:cNvSpPr>
            <a:spLocks noChangeArrowheads="1"/>
          </p:cNvSpPr>
          <p:nvPr/>
        </p:nvSpPr>
        <p:spPr bwMode="auto">
          <a:xfrm>
            <a:off x="458185" y="327495"/>
            <a:ext cx="5529120" cy="225274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813246" y="3213035"/>
            <a:ext cx="10591801" cy="1797698"/>
          </a:xfrm>
          <a:prstGeom prst="rect">
            <a:avLst/>
          </a:prstGeom>
        </p:spPr>
        <p:txBody>
          <a:bodyPr vert="horz">
            <a:normAutofit/>
          </a:bodyPr>
          <a:lstStyle>
            <a:lvl1pPr algn="ctr">
              <a:defRPr sz="4800" b="1" i="0" cap="all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13246" y="4902159"/>
            <a:ext cx="10591801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 b="1" i="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596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 noChangeArrowheads="1"/>
          </p:cNvSpPr>
          <p:nvPr/>
        </p:nvSpPr>
        <p:spPr bwMode="auto">
          <a:xfrm>
            <a:off x="533847" y="398549"/>
            <a:ext cx="1881351" cy="766524"/>
          </a:xfrm>
          <a:custGeom>
            <a:avLst/>
            <a:gdLst>
              <a:gd name="T0" fmla="*/ 3166 w 14683"/>
              <a:gd name="T1" fmla="*/ 4933 h 7978"/>
              <a:gd name="T2" fmla="*/ 3591 w 14683"/>
              <a:gd name="T3" fmla="*/ 5099 h 7978"/>
              <a:gd name="T4" fmla="*/ 5170 w 14683"/>
              <a:gd name="T5" fmla="*/ 5068 h 7978"/>
              <a:gd name="T6" fmla="*/ 4586 w 14683"/>
              <a:gd name="T7" fmla="*/ 5455 h 7978"/>
              <a:gd name="T8" fmla="*/ 8657 w 14683"/>
              <a:gd name="T9" fmla="*/ 3131 h 7978"/>
              <a:gd name="T10" fmla="*/ 8890 w 14683"/>
              <a:gd name="T11" fmla="*/ 2491 h 7978"/>
              <a:gd name="T12" fmla="*/ 8804 w 14683"/>
              <a:gd name="T13" fmla="*/ 3063 h 7978"/>
              <a:gd name="T14" fmla="*/ 9523 w 14683"/>
              <a:gd name="T15" fmla="*/ 3026 h 7978"/>
              <a:gd name="T16" fmla="*/ 10181 w 14683"/>
              <a:gd name="T17" fmla="*/ 2614 h 7978"/>
              <a:gd name="T18" fmla="*/ 10870 w 14683"/>
              <a:gd name="T19" fmla="*/ 3143 h 7978"/>
              <a:gd name="T20" fmla="*/ 10599 w 14683"/>
              <a:gd name="T21" fmla="*/ 3118 h 7978"/>
              <a:gd name="T22" fmla="*/ 10753 w 14683"/>
              <a:gd name="T23" fmla="*/ 3051 h 7978"/>
              <a:gd name="T24" fmla="*/ 8153 w 14683"/>
              <a:gd name="T25" fmla="*/ 4182 h 7978"/>
              <a:gd name="T26" fmla="*/ 8859 w 14683"/>
              <a:gd name="T27" fmla="*/ 3881 h 7978"/>
              <a:gd name="T28" fmla="*/ 8743 w 14683"/>
              <a:gd name="T29" fmla="*/ 4287 h 7978"/>
              <a:gd name="T30" fmla="*/ 9253 w 14683"/>
              <a:gd name="T31" fmla="*/ 4195 h 7978"/>
              <a:gd name="T32" fmla="*/ 9314 w 14683"/>
              <a:gd name="T33" fmla="*/ 3660 h 7978"/>
              <a:gd name="T34" fmla="*/ 9333 w 14683"/>
              <a:gd name="T35" fmla="*/ 4115 h 7978"/>
              <a:gd name="T36" fmla="*/ 9850 w 14683"/>
              <a:gd name="T37" fmla="*/ 3641 h 7978"/>
              <a:gd name="T38" fmla="*/ 10483 w 14683"/>
              <a:gd name="T39" fmla="*/ 3758 h 7978"/>
              <a:gd name="T40" fmla="*/ 11344 w 14683"/>
              <a:gd name="T41" fmla="*/ 3875 h 7978"/>
              <a:gd name="T42" fmla="*/ 11171 w 14683"/>
              <a:gd name="T43" fmla="*/ 3782 h 7978"/>
              <a:gd name="T44" fmla="*/ 12088 w 14683"/>
              <a:gd name="T45" fmla="*/ 4306 h 7978"/>
              <a:gd name="T46" fmla="*/ 11835 w 14683"/>
              <a:gd name="T47" fmla="*/ 4244 h 7978"/>
              <a:gd name="T48" fmla="*/ 12056 w 14683"/>
              <a:gd name="T49" fmla="*/ 4201 h 7978"/>
              <a:gd name="T50" fmla="*/ 12647 w 14683"/>
              <a:gd name="T51" fmla="*/ 4447 h 7978"/>
              <a:gd name="T52" fmla="*/ 12709 w 14683"/>
              <a:gd name="T53" fmla="*/ 4035 h 7978"/>
              <a:gd name="T54" fmla="*/ 12444 w 14683"/>
              <a:gd name="T55" fmla="*/ 3715 h 7978"/>
              <a:gd name="T56" fmla="*/ 12555 w 14683"/>
              <a:gd name="T57" fmla="*/ 4336 h 7978"/>
              <a:gd name="T58" fmla="*/ 12548 w 14683"/>
              <a:gd name="T59" fmla="*/ 3844 h 7978"/>
              <a:gd name="T60" fmla="*/ 13293 w 14683"/>
              <a:gd name="T61" fmla="*/ 4324 h 7978"/>
              <a:gd name="T62" fmla="*/ 13876 w 14683"/>
              <a:gd name="T63" fmla="*/ 3641 h 7978"/>
              <a:gd name="T64" fmla="*/ 13932 w 14683"/>
              <a:gd name="T65" fmla="*/ 3758 h 7978"/>
              <a:gd name="T66" fmla="*/ 14331 w 14683"/>
              <a:gd name="T67" fmla="*/ 4139 h 7978"/>
              <a:gd name="T68" fmla="*/ 14387 w 14683"/>
              <a:gd name="T69" fmla="*/ 3850 h 7978"/>
              <a:gd name="T70" fmla="*/ 14240 w 14683"/>
              <a:gd name="T71" fmla="*/ 3826 h 7978"/>
              <a:gd name="T72" fmla="*/ 8158 w 14683"/>
              <a:gd name="T73" fmla="*/ 5462 h 7978"/>
              <a:gd name="T74" fmla="*/ 9087 w 14683"/>
              <a:gd name="T75" fmla="*/ 4859 h 7978"/>
              <a:gd name="T76" fmla="*/ 9296 w 14683"/>
              <a:gd name="T77" fmla="*/ 4742 h 7978"/>
              <a:gd name="T78" fmla="*/ 10255 w 14683"/>
              <a:gd name="T79" fmla="*/ 4859 h 7978"/>
              <a:gd name="T80" fmla="*/ 10403 w 14683"/>
              <a:gd name="T81" fmla="*/ 5345 h 7978"/>
              <a:gd name="T82" fmla="*/ 10925 w 14683"/>
              <a:gd name="T83" fmla="*/ 4804 h 7978"/>
              <a:gd name="T84" fmla="*/ 11270 w 14683"/>
              <a:gd name="T85" fmla="*/ 5074 h 7978"/>
              <a:gd name="T86" fmla="*/ 11424 w 14683"/>
              <a:gd name="T87" fmla="*/ 5462 h 7978"/>
              <a:gd name="T88" fmla="*/ 11540 w 14683"/>
              <a:gd name="T89" fmla="*/ 4908 h 7978"/>
              <a:gd name="T90" fmla="*/ 12426 w 14683"/>
              <a:gd name="T91" fmla="*/ 4933 h 7978"/>
              <a:gd name="T92" fmla="*/ 12278 w 14683"/>
              <a:gd name="T93" fmla="*/ 5265 h 7978"/>
              <a:gd name="T94" fmla="*/ 12702 w 14683"/>
              <a:gd name="T95" fmla="*/ 5333 h 7978"/>
              <a:gd name="T96" fmla="*/ 12659 w 14683"/>
              <a:gd name="T97" fmla="*/ 4988 h 7978"/>
              <a:gd name="T98" fmla="*/ 13385 w 14683"/>
              <a:gd name="T99" fmla="*/ 5455 h 7978"/>
              <a:gd name="T100" fmla="*/ 13532 w 14683"/>
              <a:gd name="T101" fmla="*/ 5357 h 7978"/>
              <a:gd name="T102" fmla="*/ 13938 w 14683"/>
              <a:gd name="T103" fmla="*/ 4853 h 7978"/>
              <a:gd name="T104" fmla="*/ 13828 w 14683"/>
              <a:gd name="T105" fmla="*/ 5338 h 7978"/>
              <a:gd name="T106" fmla="*/ 14264 w 14683"/>
              <a:gd name="T107" fmla="*/ 5338 h 7978"/>
              <a:gd name="T108" fmla="*/ 14307 w 14683"/>
              <a:gd name="T109" fmla="*/ 5031 h 7978"/>
              <a:gd name="T110" fmla="*/ 14129 w 14683"/>
              <a:gd name="T111" fmla="*/ 4939 h 7978"/>
              <a:gd name="T112" fmla="*/ 1334 w 14683"/>
              <a:gd name="T113" fmla="*/ 6956 h 7978"/>
              <a:gd name="T114" fmla="*/ 1525 w 14683"/>
              <a:gd name="T115" fmla="*/ 7159 h 7978"/>
              <a:gd name="T116" fmla="*/ 1334 w 14683"/>
              <a:gd name="T117" fmla="*/ 6956 h 7978"/>
              <a:gd name="T118" fmla="*/ 1943 w 14683"/>
              <a:gd name="T119" fmla="*/ 6691 h 7978"/>
              <a:gd name="T120" fmla="*/ 2084 w 14683"/>
              <a:gd name="T121" fmla="*/ 6717 h 7978"/>
              <a:gd name="T122" fmla="*/ 2428 w 14683"/>
              <a:gd name="T123" fmla="*/ 6772 h 7978"/>
              <a:gd name="T124" fmla="*/ 2533 w 14683"/>
              <a:gd name="T125" fmla="*/ 6587 h 7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683" h="7978">
                <a:moveTo>
                  <a:pt x="6984" y="0"/>
                </a:moveTo>
                <a:lnTo>
                  <a:pt x="0" y="0"/>
                </a:lnTo>
                <a:lnTo>
                  <a:pt x="0" y="7977"/>
                </a:lnTo>
                <a:lnTo>
                  <a:pt x="6984" y="7977"/>
                </a:lnTo>
                <a:lnTo>
                  <a:pt x="6984" y="6071"/>
                </a:lnTo>
                <a:lnTo>
                  <a:pt x="14676" y="6071"/>
                </a:lnTo>
                <a:lnTo>
                  <a:pt x="14676" y="5880"/>
                </a:lnTo>
                <a:lnTo>
                  <a:pt x="6984" y="5880"/>
                </a:lnTo>
                <a:lnTo>
                  <a:pt x="6984" y="0"/>
                </a:lnTo>
                <a:close/>
                <a:moveTo>
                  <a:pt x="6603" y="5880"/>
                </a:moveTo>
                <a:lnTo>
                  <a:pt x="1365" y="5880"/>
                </a:lnTo>
                <a:lnTo>
                  <a:pt x="1365" y="6071"/>
                </a:lnTo>
                <a:lnTo>
                  <a:pt x="6603" y="6071"/>
                </a:lnTo>
                <a:lnTo>
                  <a:pt x="6603" y="7596"/>
                </a:lnTo>
                <a:lnTo>
                  <a:pt x="381" y="7596"/>
                </a:lnTo>
                <a:lnTo>
                  <a:pt x="381" y="388"/>
                </a:lnTo>
                <a:lnTo>
                  <a:pt x="6603" y="388"/>
                </a:lnTo>
                <a:lnTo>
                  <a:pt x="6603" y="5880"/>
                </a:lnTo>
                <a:close/>
                <a:moveTo>
                  <a:pt x="1753" y="4939"/>
                </a:moveTo>
                <a:lnTo>
                  <a:pt x="1973" y="4699"/>
                </a:lnTo>
                <a:lnTo>
                  <a:pt x="2435" y="5449"/>
                </a:lnTo>
                <a:lnTo>
                  <a:pt x="2865" y="5449"/>
                </a:lnTo>
                <a:lnTo>
                  <a:pt x="2232" y="4453"/>
                </a:lnTo>
                <a:lnTo>
                  <a:pt x="2816" y="3697"/>
                </a:lnTo>
                <a:lnTo>
                  <a:pt x="2398" y="3697"/>
                </a:lnTo>
                <a:lnTo>
                  <a:pt x="1753" y="4552"/>
                </a:lnTo>
                <a:lnTo>
                  <a:pt x="1753" y="3192"/>
                </a:lnTo>
                <a:lnTo>
                  <a:pt x="1365" y="3192"/>
                </a:lnTo>
                <a:lnTo>
                  <a:pt x="1365" y="5449"/>
                </a:lnTo>
                <a:lnTo>
                  <a:pt x="1753" y="5449"/>
                </a:lnTo>
                <a:lnTo>
                  <a:pt x="1753" y="4939"/>
                </a:lnTo>
                <a:close/>
                <a:moveTo>
                  <a:pt x="3166" y="4933"/>
                </a:moveTo>
                <a:lnTo>
                  <a:pt x="3166" y="4933"/>
                </a:lnTo>
                <a:lnTo>
                  <a:pt x="3173" y="5055"/>
                </a:lnTo>
                <a:lnTo>
                  <a:pt x="3184" y="5111"/>
                </a:lnTo>
                <a:lnTo>
                  <a:pt x="3191" y="5166"/>
                </a:lnTo>
                <a:lnTo>
                  <a:pt x="3210" y="5216"/>
                </a:lnTo>
                <a:lnTo>
                  <a:pt x="3228" y="5259"/>
                </a:lnTo>
                <a:lnTo>
                  <a:pt x="3253" y="5296"/>
                </a:lnTo>
                <a:lnTo>
                  <a:pt x="3277" y="5333"/>
                </a:lnTo>
                <a:lnTo>
                  <a:pt x="3308" y="5370"/>
                </a:lnTo>
                <a:lnTo>
                  <a:pt x="3338" y="5394"/>
                </a:lnTo>
                <a:lnTo>
                  <a:pt x="3375" y="5418"/>
                </a:lnTo>
                <a:lnTo>
                  <a:pt x="3419" y="5437"/>
                </a:lnTo>
                <a:lnTo>
                  <a:pt x="3467" y="5455"/>
                </a:lnTo>
                <a:lnTo>
                  <a:pt x="3517" y="5468"/>
                </a:lnTo>
                <a:lnTo>
                  <a:pt x="3572" y="5474"/>
                </a:lnTo>
                <a:lnTo>
                  <a:pt x="3634" y="5474"/>
                </a:lnTo>
                <a:lnTo>
                  <a:pt x="3634" y="5474"/>
                </a:lnTo>
                <a:lnTo>
                  <a:pt x="3726" y="5468"/>
                </a:lnTo>
                <a:lnTo>
                  <a:pt x="3806" y="5455"/>
                </a:lnTo>
                <a:lnTo>
                  <a:pt x="3885" y="5431"/>
                </a:lnTo>
                <a:lnTo>
                  <a:pt x="3953" y="5394"/>
                </a:lnTo>
                <a:lnTo>
                  <a:pt x="3916" y="5160"/>
                </a:lnTo>
                <a:lnTo>
                  <a:pt x="3916" y="5160"/>
                </a:lnTo>
                <a:lnTo>
                  <a:pt x="3843" y="5179"/>
                </a:lnTo>
                <a:lnTo>
                  <a:pt x="3806" y="5185"/>
                </a:lnTo>
                <a:lnTo>
                  <a:pt x="3769" y="5185"/>
                </a:lnTo>
                <a:lnTo>
                  <a:pt x="3769" y="5185"/>
                </a:lnTo>
                <a:lnTo>
                  <a:pt x="3726" y="5185"/>
                </a:lnTo>
                <a:lnTo>
                  <a:pt x="3683" y="5172"/>
                </a:lnTo>
                <a:lnTo>
                  <a:pt x="3646" y="5154"/>
                </a:lnTo>
                <a:lnTo>
                  <a:pt x="3615" y="5129"/>
                </a:lnTo>
                <a:lnTo>
                  <a:pt x="3591" y="5099"/>
                </a:lnTo>
                <a:lnTo>
                  <a:pt x="3572" y="5055"/>
                </a:lnTo>
                <a:lnTo>
                  <a:pt x="3560" y="5007"/>
                </a:lnTo>
                <a:lnTo>
                  <a:pt x="3554" y="4945"/>
                </a:lnTo>
                <a:lnTo>
                  <a:pt x="3554" y="4053"/>
                </a:lnTo>
                <a:lnTo>
                  <a:pt x="3953" y="4053"/>
                </a:lnTo>
                <a:lnTo>
                  <a:pt x="3953" y="3764"/>
                </a:lnTo>
                <a:lnTo>
                  <a:pt x="3554" y="3764"/>
                </a:lnTo>
                <a:lnTo>
                  <a:pt x="3554" y="3364"/>
                </a:lnTo>
                <a:lnTo>
                  <a:pt x="3289" y="3364"/>
                </a:lnTo>
                <a:lnTo>
                  <a:pt x="3191" y="3758"/>
                </a:lnTo>
                <a:lnTo>
                  <a:pt x="2957" y="3770"/>
                </a:lnTo>
                <a:lnTo>
                  <a:pt x="2957" y="4016"/>
                </a:lnTo>
                <a:lnTo>
                  <a:pt x="3166" y="4071"/>
                </a:lnTo>
                <a:lnTo>
                  <a:pt x="3166" y="4933"/>
                </a:lnTo>
                <a:close/>
                <a:moveTo>
                  <a:pt x="4771" y="5480"/>
                </a:moveTo>
                <a:lnTo>
                  <a:pt x="4771" y="5480"/>
                </a:lnTo>
                <a:lnTo>
                  <a:pt x="4845" y="5474"/>
                </a:lnTo>
                <a:lnTo>
                  <a:pt x="4913" y="5468"/>
                </a:lnTo>
                <a:lnTo>
                  <a:pt x="4980" y="5449"/>
                </a:lnTo>
                <a:lnTo>
                  <a:pt x="5041" y="5431"/>
                </a:lnTo>
                <a:lnTo>
                  <a:pt x="5097" y="5400"/>
                </a:lnTo>
                <a:lnTo>
                  <a:pt x="5152" y="5370"/>
                </a:lnTo>
                <a:lnTo>
                  <a:pt x="5207" y="5326"/>
                </a:lnTo>
                <a:lnTo>
                  <a:pt x="5257" y="5283"/>
                </a:lnTo>
                <a:lnTo>
                  <a:pt x="5275" y="5449"/>
                </a:lnTo>
                <a:lnTo>
                  <a:pt x="5614" y="5449"/>
                </a:lnTo>
                <a:lnTo>
                  <a:pt x="5614" y="3697"/>
                </a:lnTo>
                <a:lnTo>
                  <a:pt x="5232" y="3697"/>
                </a:lnTo>
                <a:lnTo>
                  <a:pt x="5232" y="5007"/>
                </a:lnTo>
                <a:lnTo>
                  <a:pt x="5232" y="5007"/>
                </a:lnTo>
                <a:lnTo>
                  <a:pt x="5201" y="5037"/>
                </a:lnTo>
                <a:lnTo>
                  <a:pt x="5170" y="5068"/>
                </a:lnTo>
                <a:lnTo>
                  <a:pt x="5133" y="5099"/>
                </a:lnTo>
                <a:lnTo>
                  <a:pt x="5097" y="5123"/>
                </a:lnTo>
                <a:lnTo>
                  <a:pt x="5054" y="5142"/>
                </a:lnTo>
                <a:lnTo>
                  <a:pt x="5005" y="5160"/>
                </a:lnTo>
                <a:lnTo>
                  <a:pt x="4950" y="5166"/>
                </a:lnTo>
                <a:lnTo>
                  <a:pt x="4894" y="5172"/>
                </a:lnTo>
                <a:lnTo>
                  <a:pt x="4894" y="5172"/>
                </a:lnTo>
                <a:lnTo>
                  <a:pt x="4826" y="5166"/>
                </a:lnTo>
                <a:lnTo>
                  <a:pt x="4765" y="5148"/>
                </a:lnTo>
                <a:lnTo>
                  <a:pt x="4715" y="5123"/>
                </a:lnTo>
                <a:lnTo>
                  <a:pt x="4679" y="5080"/>
                </a:lnTo>
                <a:lnTo>
                  <a:pt x="4642" y="5031"/>
                </a:lnTo>
                <a:lnTo>
                  <a:pt x="4623" y="4976"/>
                </a:lnTo>
                <a:lnTo>
                  <a:pt x="4611" y="4902"/>
                </a:lnTo>
                <a:lnTo>
                  <a:pt x="4605" y="4822"/>
                </a:lnTo>
                <a:lnTo>
                  <a:pt x="4605" y="3697"/>
                </a:lnTo>
                <a:lnTo>
                  <a:pt x="4218" y="3697"/>
                </a:lnTo>
                <a:lnTo>
                  <a:pt x="4218" y="4816"/>
                </a:lnTo>
                <a:lnTo>
                  <a:pt x="4218" y="4816"/>
                </a:lnTo>
                <a:lnTo>
                  <a:pt x="4218" y="4890"/>
                </a:lnTo>
                <a:lnTo>
                  <a:pt x="4230" y="4963"/>
                </a:lnTo>
                <a:lnTo>
                  <a:pt x="4236" y="5031"/>
                </a:lnTo>
                <a:lnTo>
                  <a:pt x="4255" y="5092"/>
                </a:lnTo>
                <a:lnTo>
                  <a:pt x="4273" y="5148"/>
                </a:lnTo>
                <a:lnTo>
                  <a:pt x="4297" y="5203"/>
                </a:lnTo>
                <a:lnTo>
                  <a:pt x="4329" y="5253"/>
                </a:lnTo>
                <a:lnTo>
                  <a:pt x="4359" y="5301"/>
                </a:lnTo>
                <a:lnTo>
                  <a:pt x="4402" y="5338"/>
                </a:lnTo>
                <a:lnTo>
                  <a:pt x="4439" y="5375"/>
                </a:lnTo>
                <a:lnTo>
                  <a:pt x="4488" y="5407"/>
                </a:lnTo>
                <a:lnTo>
                  <a:pt x="4538" y="5431"/>
                </a:lnTo>
                <a:lnTo>
                  <a:pt x="4586" y="5455"/>
                </a:lnTo>
                <a:lnTo>
                  <a:pt x="4648" y="5468"/>
                </a:lnTo>
                <a:lnTo>
                  <a:pt x="4710" y="5474"/>
                </a:lnTo>
                <a:lnTo>
                  <a:pt x="4771" y="5480"/>
                </a:lnTo>
                <a:close/>
                <a:moveTo>
                  <a:pt x="8116" y="2959"/>
                </a:moveTo>
                <a:lnTo>
                  <a:pt x="8195" y="2872"/>
                </a:lnTo>
                <a:lnTo>
                  <a:pt x="8367" y="3149"/>
                </a:lnTo>
                <a:lnTo>
                  <a:pt x="8528" y="3149"/>
                </a:lnTo>
                <a:lnTo>
                  <a:pt x="8288" y="2780"/>
                </a:lnTo>
                <a:lnTo>
                  <a:pt x="8509" y="2497"/>
                </a:lnTo>
                <a:lnTo>
                  <a:pt x="8349" y="2497"/>
                </a:lnTo>
                <a:lnTo>
                  <a:pt x="8116" y="2817"/>
                </a:lnTo>
                <a:lnTo>
                  <a:pt x="8116" y="2313"/>
                </a:lnTo>
                <a:lnTo>
                  <a:pt x="7968" y="2313"/>
                </a:lnTo>
                <a:lnTo>
                  <a:pt x="7968" y="3149"/>
                </a:lnTo>
                <a:lnTo>
                  <a:pt x="8116" y="3149"/>
                </a:lnTo>
                <a:lnTo>
                  <a:pt x="8116" y="2959"/>
                </a:lnTo>
                <a:close/>
                <a:moveTo>
                  <a:pt x="8866" y="2774"/>
                </a:moveTo>
                <a:lnTo>
                  <a:pt x="8866" y="2774"/>
                </a:lnTo>
                <a:lnTo>
                  <a:pt x="8792" y="2774"/>
                </a:lnTo>
                <a:lnTo>
                  <a:pt x="8730" y="2786"/>
                </a:lnTo>
                <a:lnTo>
                  <a:pt x="8681" y="2805"/>
                </a:lnTo>
                <a:lnTo>
                  <a:pt x="8645" y="2835"/>
                </a:lnTo>
                <a:lnTo>
                  <a:pt x="8613" y="2866"/>
                </a:lnTo>
                <a:lnTo>
                  <a:pt x="8595" y="2897"/>
                </a:lnTo>
                <a:lnTo>
                  <a:pt x="8589" y="2940"/>
                </a:lnTo>
                <a:lnTo>
                  <a:pt x="8583" y="2983"/>
                </a:lnTo>
                <a:lnTo>
                  <a:pt x="8583" y="2983"/>
                </a:lnTo>
                <a:lnTo>
                  <a:pt x="8589" y="3020"/>
                </a:lnTo>
                <a:lnTo>
                  <a:pt x="8595" y="3051"/>
                </a:lnTo>
                <a:lnTo>
                  <a:pt x="8613" y="3081"/>
                </a:lnTo>
                <a:lnTo>
                  <a:pt x="8632" y="3112"/>
                </a:lnTo>
                <a:lnTo>
                  <a:pt x="8657" y="3131"/>
                </a:lnTo>
                <a:lnTo>
                  <a:pt x="8687" y="3149"/>
                </a:lnTo>
                <a:lnTo>
                  <a:pt x="8724" y="3155"/>
                </a:lnTo>
                <a:lnTo>
                  <a:pt x="8767" y="3161"/>
                </a:lnTo>
                <a:lnTo>
                  <a:pt x="8767" y="3161"/>
                </a:lnTo>
                <a:lnTo>
                  <a:pt x="8817" y="3155"/>
                </a:lnTo>
                <a:lnTo>
                  <a:pt x="8859" y="3143"/>
                </a:lnTo>
                <a:lnTo>
                  <a:pt x="8896" y="3125"/>
                </a:lnTo>
                <a:lnTo>
                  <a:pt x="8933" y="3100"/>
                </a:lnTo>
                <a:lnTo>
                  <a:pt x="8933" y="3100"/>
                </a:lnTo>
                <a:lnTo>
                  <a:pt x="8952" y="3118"/>
                </a:lnTo>
                <a:lnTo>
                  <a:pt x="8976" y="3137"/>
                </a:lnTo>
                <a:lnTo>
                  <a:pt x="9007" y="3149"/>
                </a:lnTo>
                <a:lnTo>
                  <a:pt x="9050" y="3155"/>
                </a:lnTo>
                <a:lnTo>
                  <a:pt x="9050" y="3155"/>
                </a:lnTo>
                <a:lnTo>
                  <a:pt x="9087" y="3155"/>
                </a:lnTo>
                <a:lnTo>
                  <a:pt x="9118" y="3143"/>
                </a:lnTo>
                <a:lnTo>
                  <a:pt x="9118" y="3063"/>
                </a:lnTo>
                <a:lnTo>
                  <a:pt x="9099" y="3063"/>
                </a:lnTo>
                <a:lnTo>
                  <a:pt x="9099" y="3063"/>
                </a:lnTo>
                <a:lnTo>
                  <a:pt x="9081" y="3063"/>
                </a:lnTo>
                <a:lnTo>
                  <a:pt x="9068" y="3051"/>
                </a:lnTo>
                <a:lnTo>
                  <a:pt x="9057" y="3038"/>
                </a:lnTo>
                <a:lnTo>
                  <a:pt x="9057" y="3014"/>
                </a:lnTo>
                <a:lnTo>
                  <a:pt x="9057" y="2706"/>
                </a:lnTo>
                <a:lnTo>
                  <a:pt x="9057" y="2706"/>
                </a:lnTo>
                <a:lnTo>
                  <a:pt x="9050" y="2663"/>
                </a:lnTo>
                <a:lnTo>
                  <a:pt x="9044" y="2620"/>
                </a:lnTo>
                <a:lnTo>
                  <a:pt x="9026" y="2583"/>
                </a:lnTo>
                <a:lnTo>
                  <a:pt x="9007" y="2552"/>
                </a:lnTo>
                <a:lnTo>
                  <a:pt x="8976" y="2522"/>
                </a:lnTo>
                <a:lnTo>
                  <a:pt x="8940" y="2503"/>
                </a:lnTo>
                <a:lnTo>
                  <a:pt x="8890" y="2491"/>
                </a:lnTo>
                <a:lnTo>
                  <a:pt x="8841" y="2485"/>
                </a:lnTo>
                <a:lnTo>
                  <a:pt x="8841" y="2485"/>
                </a:lnTo>
                <a:lnTo>
                  <a:pt x="8798" y="2491"/>
                </a:lnTo>
                <a:lnTo>
                  <a:pt x="8761" y="2497"/>
                </a:lnTo>
                <a:lnTo>
                  <a:pt x="8724" y="2509"/>
                </a:lnTo>
                <a:lnTo>
                  <a:pt x="8694" y="2528"/>
                </a:lnTo>
                <a:lnTo>
                  <a:pt x="8669" y="2552"/>
                </a:lnTo>
                <a:lnTo>
                  <a:pt x="8645" y="2577"/>
                </a:lnTo>
                <a:lnTo>
                  <a:pt x="8626" y="2602"/>
                </a:lnTo>
                <a:lnTo>
                  <a:pt x="8608" y="2639"/>
                </a:lnTo>
                <a:lnTo>
                  <a:pt x="8694" y="2688"/>
                </a:lnTo>
                <a:lnTo>
                  <a:pt x="8694" y="2688"/>
                </a:lnTo>
                <a:lnTo>
                  <a:pt x="8718" y="2644"/>
                </a:lnTo>
                <a:lnTo>
                  <a:pt x="8749" y="2620"/>
                </a:lnTo>
                <a:lnTo>
                  <a:pt x="8780" y="2602"/>
                </a:lnTo>
                <a:lnTo>
                  <a:pt x="8817" y="2596"/>
                </a:lnTo>
                <a:lnTo>
                  <a:pt x="8817" y="2596"/>
                </a:lnTo>
                <a:lnTo>
                  <a:pt x="8841" y="2596"/>
                </a:lnTo>
                <a:lnTo>
                  <a:pt x="8859" y="2602"/>
                </a:lnTo>
                <a:lnTo>
                  <a:pt x="8878" y="2608"/>
                </a:lnTo>
                <a:lnTo>
                  <a:pt x="8890" y="2620"/>
                </a:lnTo>
                <a:lnTo>
                  <a:pt x="8896" y="2639"/>
                </a:lnTo>
                <a:lnTo>
                  <a:pt x="8909" y="2657"/>
                </a:lnTo>
                <a:lnTo>
                  <a:pt x="8915" y="2706"/>
                </a:lnTo>
                <a:lnTo>
                  <a:pt x="8915" y="2774"/>
                </a:lnTo>
                <a:lnTo>
                  <a:pt x="8866" y="2774"/>
                </a:lnTo>
                <a:close/>
                <a:moveTo>
                  <a:pt x="8915" y="3014"/>
                </a:moveTo>
                <a:lnTo>
                  <a:pt x="8915" y="3014"/>
                </a:lnTo>
                <a:lnTo>
                  <a:pt x="8890" y="3032"/>
                </a:lnTo>
                <a:lnTo>
                  <a:pt x="8866" y="3051"/>
                </a:lnTo>
                <a:lnTo>
                  <a:pt x="8835" y="3057"/>
                </a:lnTo>
                <a:lnTo>
                  <a:pt x="8804" y="3063"/>
                </a:lnTo>
                <a:lnTo>
                  <a:pt x="8804" y="3063"/>
                </a:lnTo>
                <a:lnTo>
                  <a:pt x="8767" y="3057"/>
                </a:lnTo>
                <a:lnTo>
                  <a:pt x="8755" y="3051"/>
                </a:lnTo>
                <a:lnTo>
                  <a:pt x="8743" y="3038"/>
                </a:lnTo>
                <a:lnTo>
                  <a:pt x="8730" y="3026"/>
                </a:lnTo>
                <a:lnTo>
                  <a:pt x="8724" y="3014"/>
                </a:lnTo>
                <a:lnTo>
                  <a:pt x="8718" y="2971"/>
                </a:lnTo>
                <a:lnTo>
                  <a:pt x="8718" y="2971"/>
                </a:lnTo>
                <a:lnTo>
                  <a:pt x="8724" y="2946"/>
                </a:lnTo>
                <a:lnTo>
                  <a:pt x="8730" y="2927"/>
                </a:lnTo>
                <a:lnTo>
                  <a:pt x="8737" y="2909"/>
                </a:lnTo>
                <a:lnTo>
                  <a:pt x="8749" y="2897"/>
                </a:lnTo>
                <a:lnTo>
                  <a:pt x="8774" y="2885"/>
                </a:lnTo>
                <a:lnTo>
                  <a:pt x="8798" y="2872"/>
                </a:lnTo>
                <a:lnTo>
                  <a:pt x="8829" y="2866"/>
                </a:lnTo>
                <a:lnTo>
                  <a:pt x="8866" y="2866"/>
                </a:lnTo>
                <a:lnTo>
                  <a:pt x="8915" y="2866"/>
                </a:lnTo>
                <a:lnTo>
                  <a:pt x="8915" y="3014"/>
                </a:lnTo>
                <a:close/>
                <a:moveTo>
                  <a:pt x="9401" y="3161"/>
                </a:moveTo>
                <a:lnTo>
                  <a:pt x="9401" y="3161"/>
                </a:lnTo>
                <a:lnTo>
                  <a:pt x="9456" y="3155"/>
                </a:lnTo>
                <a:lnTo>
                  <a:pt x="9499" y="3143"/>
                </a:lnTo>
                <a:lnTo>
                  <a:pt x="9542" y="3118"/>
                </a:lnTo>
                <a:lnTo>
                  <a:pt x="9579" y="3088"/>
                </a:lnTo>
                <a:lnTo>
                  <a:pt x="9585" y="3149"/>
                </a:lnTo>
                <a:lnTo>
                  <a:pt x="9714" y="3149"/>
                </a:lnTo>
                <a:lnTo>
                  <a:pt x="9714" y="2497"/>
                </a:lnTo>
                <a:lnTo>
                  <a:pt x="9573" y="2497"/>
                </a:lnTo>
                <a:lnTo>
                  <a:pt x="9573" y="2983"/>
                </a:lnTo>
                <a:lnTo>
                  <a:pt x="9573" y="2983"/>
                </a:lnTo>
                <a:lnTo>
                  <a:pt x="9549" y="3007"/>
                </a:lnTo>
                <a:lnTo>
                  <a:pt x="9523" y="3026"/>
                </a:lnTo>
                <a:lnTo>
                  <a:pt x="9487" y="3038"/>
                </a:lnTo>
                <a:lnTo>
                  <a:pt x="9450" y="3044"/>
                </a:lnTo>
                <a:lnTo>
                  <a:pt x="9450" y="3044"/>
                </a:lnTo>
                <a:lnTo>
                  <a:pt x="9425" y="3044"/>
                </a:lnTo>
                <a:lnTo>
                  <a:pt x="9401" y="3038"/>
                </a:lnTo>
                <a:lnTo>
                  <a:pt x="9382" y="3026"/>
                </a:lnTo>
                <a:lnTo>
                  <a:pt x="9364" y="3014"/>
                </a:lnTo>
                <a:lnTo>
                  <a:pt x="9358" y="2996"/>
                </a:lnTo>
                <a:lnTo>
                  <a:pt x="9345" y="2971"/>
                </a:lnTo>
                <a:lnTo>
                  <a:pt x="9339" y="2946"/>
                </a:lnTo>
                <a:lnTo>
                  <a:pt x="9339" y="2916"/>
                </a:lnTo>
                <a:lnTo>
                  <a:pt x="9339" y="2497"/>
                </a:lnTo>
                <a:lnTo>
                  <a:pt x="9198" y="2497"/>
                </a:lnTo>
                <a:lnTo>
                  <a:pt x="9198" y="2916"/>
                </a:lnTo>
                <a:lnTo>
                  <a:pt x="9198" y="2916"/>
                </a:lnTo>
                <a:lnTo>
                  <a:pt x="9198" y="2971"/>
                </a:lnTo>
                <a:lnTo>
                  <a:pt x="9210" y="3014"/>
                </a:lnTo>
                <a:lnTo>
                  <a:pt x="9229" y="3057"/>
                </a:lnTo>
                <a:lnTo>
                  <a:pt x="9247" y="3094"/>
                </a:lnTo>
                <a:lnTo>
                  <a:pt x="9277" y="3125"/>
                </a:lnTo>
                <a:lnTo>
                  <a:pt x="9314" y="3143"/>
                </a:lnTo>
                <a:lnTo>
                  <a:pt x="9358" y="3155"/>
                </a:lnTo>
                <a:lnTo>
                  <a:pt x="9401" y="3161"/>
                </a:lnTo>
                <a:close/>
                <a:moveTo>
                  <a:pt x="10009" y="2670"/>
                </a:moveTo>
                <a:lnTo>
                  <a:pt x="10009" y="2670"/>
                </a:lnTo>
                <a:lnTo>
                  <a:pt x="10028" y="2644"/>
                </a:lnTo>
                <a:lnTo>
                  <a:pt x="10059" y="2620"/>
                </a:lnTo>
                <a:lnTo>
                  <a:pt x="10089" y="2608"/>
                </a:lnTo>
                <a:lnTo>
                  <a:pt x="10132" y="2602"/>
                </a:lnTo>
                <a:lnTo>
                  <a:pt x="10132" y="2602"/>
                </a:lnTo>
                <a:lnTo>
                  <a:pt x="10157" y="2608"/>
                </a:lnTo>
                <a:lnTo>
                  <a:pt x="10181" y="2614"/>
                </a:lnTo>
                <a:lnTo>
                  <a:pt x="10200" y="2620"/>
                </a:lnTo>
                <a:lnTo>
                  <a:pt x="10212" y="2639"/>
                </a:lnTo>
                <a:lnTo>
                  <a:pt x="10224" y="2657"/>
                </a:lnTo>
                <a:lnTo>
                  <a:pt x="10231" y="2676"/>
                </a:lnTo>
                <a:lnTo>
                  <a:pt x="10237" y="2706"/>
                </a:lnTo>
                <a:lnTo>
                  <a:pt x="10243" y="2737"/>
                </a:lnTo>
                <a:lnTo>
                  <a:pt x="10243" y="3149"/>
                </a:lnTo>
                <a:lnTo>
                  <a:pt x="10385" y="3149"/>
                </a:lnTo>
                <a:lnTo>
                  <a:pt x="10385" y="2731"/>
                </a:lnTo>
                <a:lnTo>
                  <a:pt x="10385" y="2731"/>
                </a:lnTo>
                <a:lnTo>
                  <a:pt x="10378" y="2676"/>
                </a:lnTo>
                <a:lnTo>
                  <a:pt x="10366" y="2633"/>
                </a:lnTo>
                <a:lnTo>
                  <a:pt x="10353" y="2589"/>
                </a:lnTo>
                <a:lnTo>
                  <a:pt x="10329" y="2552"/>
                </a:lnTo>
                <a:lnTo>
                  <a:pt x="10298" y="2522"/>
                </a:lnTo>
                <a:lnTo>
                  <a:pt x="10261" y="2503"/>
                </a:lnTo>
                <a:lnTo>
                  <a:pt x="10224" y="2491"/>
                </a:lnTo>
                <a:lnTo>
                  <a:pt x="10176" y="2485"/>
                </a:lnTo>
                <a:lnTo>
                  <a:pt x="10176" y="2485"/>
                </a:lnTo>
                <a:lnTo>
                  <a:pt x="10120" y="2491"/>
                </a:lnTo>
                <a:lnTo>
                  <a:pt x="10077" y="2503"/>
                </a:lnTo>
                <a:lnTo>
                  <a:pt x="10034" y="2528"/>
                </a:lnTo>
                <a:lnTo>
                  <a:pt x="9997" y="2559"/>
                </a:lnTo>
                <a:lnTo>
                  <a:pt x="9991" y="2497"/>
                </a:lnTo>
                <a:lnTo>
                  <a:pt x="9862" y="2497"/>
                </a:lnTo>
                <a:lnTo>
                  <a:pt x="9862" y="3149"/>
                </a:lnTo>
                <a:lnTo>
                  <a:pt x="10009" y="3149"/>
                </a:lnTo>
                <a:lnTo>
                  <a:pt x="10009" y="2670"/>
                </a:lnTo>
                <a:close/>
                <a:moveTo>
                  <a:pt x="10753" y="3161"/>
                </a:moveTo>
                <a:lnTo>
                  <a:pt x="10753" y="3161"/>
                </a:lnTo>
                <a:lnTo>
                  <a:pt x="10815" y="3155"/>
                </a:lnTo>
                <a:lnTo>
                  <a:pt x="10870" y="3143"/>
                </a:lnTo>
                <a:lnTo>
                  <a:pt x="10913" y="3118"/>
                </a:lnTo>
                <a:lnTo>
                  <a:pt x="10950" y="3094"/>
                </a:lnTo>
                <a:lnTo>
                  <a:pt x="10980" y="3057"/>
                </a:lnTo>
                <a:lnTo>
                  <a:pt x="10999" y="3020"/>
                </a:lnTo>
                <a:lnTo>
                  <a:pt x="11012" y="2971"/>
                </a:lnTo>
                <a:lnTo>
                  <a:pt x="11017" y="2927"/>
                </a:lnTo>
                <a:lnTo>
                  <a:pt x="11017" y="2725"/>
                </a:lnTo>
                <a:lnTo>
                  <a:pt x="11017" y="2725"/>
                </a:lnTo>
                <a:lnTo>
                  <a:pt x="11012" y="2676"/>
                </a:lnTo>
                <a:lnTo>
                  <a:pt x="10999" y="2633"/>
                </a:lnTo>
                <a:lnTo>
                  <a:pt x="10980" y="2589"/>
                </a:lnTo>
                <a:lnTo>
                  <a:pt x="10950" y="2552"/>
                </a:lnTo>
                <a:lnTo>
                  <a:pt x="10913" y="2528"/>
                </a:lnTo>
                <a:lnTo>
                  <a:pt x="10870" y="2503"/>
                </a:lnTo>
                <a:lnTo>
                  <a:pt x="10815" y="2491"/>
                </a:lnTo>
                <a:lnTo>
                  <a:pt x="10753" y="2485"/>
                </a:lnTo>
                <a:lnTo>
                  <a:pt x="10753" y="2485"/>
                </a:lnTo>
                <a:lnTo>
                  <a:pt x="10698" y="2491"/>
                </a:lnTo>
                <a:lnTo>
                  <a:pt x="10643" y="2503"/>
                </a:lnTo>
                <a:lnTo>
                  <a:pt x="10599" y="2528"/>
                </a:lnTo>
                <a:lnTo>
                  <a:pt x="10562" y="2559"/>
                </a:lnTo>
                <a:lnTo>
                  <a:pt x="10532" y="2589"/>
                </a:lnTo>
                <a:lnTo>
                  <a:pt x="10514" y="2633"/>
                </a:lnTo>
                <a:lnTo>
                  <a:pt x="10501" y="2676"/>
                </a:lnTo>
                <a:lnTo>
                  <a:pt x="10495" y="2725"/>
                </a:lnTo>
                <a:lnTo>
                  <a:pt x="10495" y="2927"/>
                </a:lnTo>
                <a:lnTo>
                  <a:pt x="10495" y="2927"/>
                </a:lnTo>
                <a:lnTo>
                  <a:pt x="10501" y="2971"/>
                </a:lnTo>
                <a:lnTo>
                  <a:pt x="10514" y="3020"/>
                </a:lnTo>
                <a:lnTo>
                  <a:pt x="10532" y="3057"/>
                </a:lnTo>
                <a:lnTo>
                  <a:pt x="10562" y="3094"/>
                </a:lnTo>
                <a:lnTo>
                  <a:pt x="10599" y="3118"/>
                </a:lnTo>
                <a:lnTo>
                  <a:pt x="10643" y="3143"/>
                </a:lnTo>
                <a:lnTo>
                  <a:pt x="10698" y="3155"/>
                </a:lnTo>
                <a:lnTo>
                  <a:pt x="10753" y="3161"/>
                </a:lnTo>
                <a:close/>
                <a:moveTo>
                  <a:pt x="10636" y="2731"/>
                </a:moveTo>
                <a:lnTo>
                  <a:pt x="10636" y="2731"/>
                </a:lnTo>
                <a:lnTo>
                  <a:pt x="10643" y="2700"/>
                </a:lnTo>
                <a:lnTo>
                  <a:pt x="10649" y="2670"/>
                </a:lnTo>
                <a:lnTo>
                  <a:pt x="10655" y="2651"/>
                </a:lnTo>
                <a:lnTo>
                  <a:pt x="10667" y="2633"/>
                </a:lnTo>
                <a:lnTo>
                  <a:pt x="10686" y="2614"/>
                </a:lnTo>
                <a:lnTo>
                  <a:pt x="10704" y="2602"/>
                </a:lnTo>
                <a:lnTo>
                  <a:pt x="10729" y="2596"/>
                </a:lnTo>
                <a:lnTo>
                  <a:pt x="10753" y="2596"/>
                </a:lnTo>
                <a:lnTo>
                  <a:pt x="10753" y="2596"/>
                </a:lnTo>
                <a:lnTo>
                  <a:pt x="10784" y="2596"/>
                </a:lnTo>
                <a:lnTo>
                  <a:pt x="10808" y="2602"/>
                </a:lnTo>
                <a:lnTo>
                  <a:pt x="10827" y="2614"/>
                </a:lnTo>
                <a:lnTo>
                  <a:pt x="10845" y="2633"/>
                </a:lnTo>
                <a:lnTo>
                  <a:pt x="10858" y="2651"/>
                </a:lnTo>
                <a:lnTo>
                  <a:pt x="10864" y="2670"/>
                </a:lnTo>
                <a:lnTo>
                  <a:pt x="10870" y="2700"/>
                </a:lnTo>
                <a:lnTo>
                  <a:pt x="10876" y="2731"/>
                </a:lnTo>
                <a:lnTo>
                  <a:pt x="10876" y="2922"/>
                </a:lnTo>
                <a:lnTo>
                  <a:pt x="10876" y="2922"/>
                </a:lnTo>
                <a:lnTo>
                  <a:pt x="10870" y="2952"/>
                </a:lnTo>
                <a:lnTo>
                  <a:pt x="10864" y="2977"/>
                </a:lnTo>
                <a:lnTo>
                  <a:pt x="10858" y="3001"/>
                </a:lnTo>
                <a:lnTo>
                  <a:pt x="10845" y="3020"/>
                </a:lnTo>
                <a:lnTo>
                  <a:pt x="10827" y="3032"/>
                </a:lnTo>
                <a:lnTo>
                  <a:pt x="10808" y="3044"/>
                </a:lnTo>
                <a:lnTo>
                  <a:pt x="10784" y="3051"/>
                </a:lnTo>
                <a:lnTo>
                  <a:pt x="10753" y="3051"/>
                </a:lnTo>
                <a:lnTo>
                  <a:pt x="10753" y="3051"/>
                </a:lnTo>
                <a:lnTo>
                  <a:pt x="10729" y="3051"/>
                </a:lnTo>
                <a:lnTo>
                  <a:pt x="10704" y="3044"/>
                </a:lnTo>
                <a:lnTo>
                  <a:pt x="10686" y="3032"/>
                </a:lnTo>
                <a:lnTo>
                  <a:pt x="10667" y="3020"/>
                </a:lnTo>
                <a:lnTo>
                  <a:pt x="10655" y="3001"/>
                </a:lnTo>
                <a:lnTo>
                  <a:pt x="10649" y="2977"/>
                </a:lnTo>
                <a:lnTo>
                  <a:pt x="10643" y="2952"/>
                </a:lnTo>
                <a:lnTo>
                  <a:pt x="10636" y="2922"/>
                </a:lnTo>
                <a:lnTo>
                  <a:pt x="10636" y="2731"/>
                </a:lnTo>
                <a:close/>
                <a:moveTo>
                  <a:pt x="7986" y="4108"/>
                </a:moveTo>
                <a:lnTo>
                  <a:pt x="7986" y="4108"/>
                </a:lnTo>
                <a:lnTo>
                  <a:pt x="7993" y="4152"/>
                </a:lnTo>
                <a:lnTo>
                  <a:pt x="7999" y="4195"/>
                </a:lnTo>
                <a:lnTo>
                  <a:pt x="8011" y="4232"/>
                </a:lnTo>
                <a:lnTo>
                  <a:pt x="8029" y="4256"/>
                </a:lnTo>
                <a:lnTo>
                  <a:pt x="8055" y="4281"/>
                </a:lnTo>
                <a:lnTo>
                  <a:pt x="8085" y="4299"/>
                </a:lnTo>
                <a:lnTo>
                  <a:pt x="8116" y="4306"/>
                </a:lnTo>
                <a:lnTo>
                  <a:pt x="8158" y="4311"/>
                </a:lnTo>
                <a:lnTo>
                  <a:pt x="8158" y="4311"/>
                </a:lnTo>
                <a:lnTo>
                  <a:pt x="8195" y="4306"/>
                </a:lnTo>
                <a:lnTo>
                  <a:pt x="8227" y="4306"/>
                </a:lnTo>
                <a:lnTo>
                  <a:pt x="8257" y="4293"/>
                </a:lnTo>
                <a:lnTo>
                  <a:pt x="8282" y="4281"/>
                </a:lnTo>
                <a:lnTo>
                  <a:pt x="8269" y="4195"/>
                </a:lnTo>
                <a:lnTo>
                  <a:pt x="8269" y="4195"/>
                </a:lnTo>
                <a:lnTo>
                  <a:pt x="8239" y="4201"/>
                </a:lnTo>
                <a:lnTo>
                  <a:pt x="8214" y="4201"/>
                </a:lnTo>
                <a:lnTo>
                  <a:pt x="8214" y="4201"/>
                </a:lnTo>
                <a:lnTo>
                  <a:pt x="8177" y="4195"/>
                </a:lnTo>
                <a:lnTo>
                  <a:pt x="8153" y="4182"/>
                </a:lnTo>
                <a:lnTo>
                  <a:pt x="8140" y="4152"/>
                </a:lnTo>
                <a:lnTo>
                  <a:pt x="8134" y="4115"/>
                </a:lnTo>
                <a:lnTo>
                  <a:pt x="8134" y="3782"/>
                </a:lnTo>
                <a:lnTo>
                  <a:pt x="8282" y="3782"/>
                </a:lnTo>
                <a:lnTo>
                  <a:pt x="8282" y="3678"/>
                </a:lnTo>
                <a:lnTo>
                  <a:pt x="8134" y="3678"/>
                </a:lnTo>
                <a:lnTo>
                  <a:pt x="8134" y="3530"/>
                </a:lnTo>
                <a:lnTo>
                  <a:pt x="8036" y="3530"/>
                </a:lnTo>
                <a:lnTo>
                  <a:pt x="7999" y="3672"/>
                </a:lnTo>
                <a:lnTo>
                  <a:pt x="7913" y="3678"/>
                </a:lnTo>
                <a:lnTo>
                  <a:pt x="7913" y="3770"/>
                </a:lnTo>
                <a:lnTo>
                  <a:pt x="7986" y="3789"/>
                </a:lnTo>
                <a:lnTo>
                  <a:pt x="7986" y="4108"/>
                </a:lnTo>
                <a:close/>
                <a:moveTo>
                  <a:pt x="8859" y="4145"/>
                </a:moveTo>
                <a:lnTo>
                  <a:pt x="8761" y="4108"/>
                </a:lnTo>
                <a:lnTo>
                  <a:pt x="8761" y="4108"/>
                </a:lnTo>
                <a:lnTo>
                  <a:pt x="8737" y="4152"/>
                </a:lnTo>
                <a:lnTo>
                  <a:pt x="8712" y="4182"/>
                </a:lnTo>
                <a:lnTo>
                  <a:pt x="8675" y="4195"/>
                </a:lnTo>
                <a:lnTo>
                  <a:pt x="8632" y="4201"/>
                </a:lnTo>
                <a:lnTo>
                  <a:pt x="8632" y="4201"/>
                </a:lnTo>
                <a:lnTo>
                  <a:pt x="8608" y="4201"/>
                </a:lnTo>
                <a:lnTo>
                  <a:pt x="8583" y="4195"/>
                </a:lnTo>
                <a:lnTo>
                  <a:pt x="8558" y="4182"/>
                </a:lnTo>
                <a:lnTo>
                  <a:pt x="8546" y="4170"/>
                </a:lnTo>
                <a:lnTo>
                  <a:pt x="8528" y="4152"/>
                </a:lnTo>
                <a:lnTo>
                  <a:pt x="8521" y="4127"/>
                </a:lnTo>
                <a:lnTo>
                  <a:pt x="8515" y="4102"/>
                </a:lnTo>
                <a:lnTo>
                  <a:pt x="8509" y="4065"/>
                </a:lnTo>
                <a:lnTo>
                  <a:pt x="8509" y="3991"/>
                </a:lnTo>
                <a:lnTo>
                  <a:pt x="8859" y="3991"/>
                </a:lnTo>
                <a:lnTo>
                  <a:pt x="8859" y="3881"/>
                </a:lnTo>
                <a:lnTo>
                  <a:pt x="8859" y="3881"/>
                </a:lnTo>
                <a:lnTo>
                  <a:pt x="8859" y="3832"/>
                </a:lnTo>
                <a:lnTo>
                  <a:pt x="8848" y="3789"/>
                </a:lnTo>
                <a:lnTo>
                  <a:pt x="8822" y="3745"/>
                </a:lnTo>
                <a:lnTo>
                  <a:pt x="8798" y="3708"/>
                </a:lnTo>
                <a:lnTo>
                  <a:pt x="8761" y="3678"/>
                </a:lnTo>
                <a:lnTo>
                  <a:pt x="8724" y="3660"/>
                </a:lnTo>
                <a:lnTo>
                  <a:pt x="8675" y="3641"/>
                </a:lnTo>
                <a:lnTo>
                  <a:pt x="8620" y="3641"/>
                </a:lnTo>
                <a:lnTo>
                  <a:pt x="8620" y="3641"/>
                </a:lnTo>
                <a:lnTo>
                  <a:pt x="8558" y="3641"/>
                </a:lnTo>
                <a:lnTo>
                  <a:pt x="8509" y="3660"/>
                </a:lnTo>
                <a:lnTo>
                  <a:pt x="8466" y="3678"/>
                </a:lnTo>
                <a:lnTo>
                  <a:pt x="8429" y="3708"/>
                </a:lnTo>
                <a:lnTo>
                  <a:pt x="8404" y="3740"/>
                </a:lnTo>
                <a:lnTo>
                  <a:pt x="8386" y="3782"/>
                </a:lnTo>
                <a:lnTo>
                  <a:pt x="8374" y="3826"/>
                </a:lnTo>
                <a:lnTo>
                  <a:pt x="8367" y="3875"/>
                </a:lnTo>
                <a:lnTo>
                  <a:pt x="8367" y="4071"/>
                </a:lnTo>
                <a:lnTo>
                  <a:pt x="8367" y="4071"/>
                </a:lnTo>
                <a:lnTo>
                  <a:pt x="8374" y="4121"/>
                </a:lnTo>
                <a:lnTo>
                  <a:pt x="8386" y="4170"/>
                </a:lnTo>
                <a:lnTo>
                  <a:pt x="8404" y="4207"/>
                </a:lnTo>
                <a:lnTo>
                  <a:pt x="8436" y="4244"/>
                </a:lnTo>
                <a:lnTo>
                  <a:pt x="8472" y="4274"/>
                </a:lnTo>
                <a:lnTo>
                  <a:pt x="8515" y="4293"/>
                </a:lnTo>
                <a:lnTo>
                  <a:pt x="8565" y="4306"/>
                </a:lnTo>
                <a:lnTo>
                  <a:pt x="8620" y="4311"/>
                </a:lnTo>
                <a:lnTo>
                  <a:pt x="8620" y="4311"/>
                </a:lnTo>
                <a:lnTo>
                  <a:pt x="8669" y="4311"/>
                </a:lnTo>
                <a:lnTo>
                  <a:pt x="8706" y="4299"/>
                </a:lnTo>
                <a:lnTo>
                  <a:pt x="8743" y="4287"/>
                </a:lnTo>
                <a:lnTo>
                  <a:pt x="8774" y="4269"/>
                </a:lnTo>
                <a:lnTo>
                  <a:pt x="8804" y="4244"/>
                </a:lnTo>
                <a:lnTo>
                  <a:pt x="8829" y="4219"/>
                </a:lnTo>
                <a:lnTo>
                  <a:pt x="8848" y="4182"/>
                </a:lnTo>
                <a:lnTo>
                  <a:pt x="8859" y="4145"/>
                </a:lnTo>
                <a:close/>
                <a:moveTo>
                  <a:pt x="8509" y="3869"/>
                </a:moveTo>
                <a:lnTo>
                  <a:pt x="8509" y="3869"/>
                </a:lnTo>
                <a:lnTo>
                  <a:pt x="8515" y="3838"/>
                </a:lnTo>
                <a:lnTo>
                  <a:pt x="8521" y="3813"/>
                </a:lnTo>
                <a:lnTo>
                  <a:pt x="8528" y="3795"/>
                </a:lnTo>
                <a:lnTo>
                  <a:pt x="8540" y="3776"/>
                </a:lnTo>
                <a:lnTo>
                  <a:pt x="8552" y="3764"/>
                </a:lnTo>
                <a:lnTo>
                  <a:pt x="8571" y="3752"/>
                </a:lnTo>
                <a:lnTo>
                  <a:pt x="8595" y="3745"/>
                </a:lnTo>
                <a:lnTo>
                  <a:pt x="8626" y="3745"/>
                </a:lnTo>
                <a:lnTo>
                  <a:pt x="8626" y="3745"/>
                </a:lnTo>
                <a:lnTo>
                  <a:pt x="8650" y="3745"/>
                </a:lnTo>
                <a:lnTo>
                  <a:pt x="8669" y="3752"/>
                </a:lnTo>
                <a:lnTo>
                  <a:pt x="8687" y="3764"/>
                </a:lnTo>
                <a:lnTo>
                  <a:pt x="8706" y="3776"/>
                </a:lnTo>
                <a:lnTo>
                  <a:pt x="8718" y="3795"/>
                </a:lnTo>
                <a:lnTo>
                  <a:pt x="8724" y="3813"/>
                </a:lnTo>
                <a:lnTo>
                  <a:pt x="8730" y="3838"/>
                </a:lnTo>
                <a:lnTo>
                  <a:pt x="8737" y="3862"/>
                </a:lnTo>
                <a:lnTo>
                  <a:pt x="8737" y="3906"/>
                </a:lnTo>
                <a:lnTo>
                  <a:pt x="8509" y="3906"/>
                </a:lnTo>
                <a:lnTo>
                  <a:pt x="8509" y="3869"/>
                </a:lnTo>
                <a:close/>
                <a:moveTo>
                  <a:pt x="9333" y="4115"/>
                </a:moveTo>
                <a:lnTo>
                  <a:pt x="9333" y="4115"/>
                </a:lnTo>
                <a:lnTo>
                  <a:pt x="9314" y="4152"/>
                </a:lnTo>
                <a:lnTo>
                  <a:pt x="9284" y="4182"/>
                </a:lnTo>
                <a:lnTo>
                  <a:pt x="9253" y="4195"/>
                </a:lnTo>
                <a:lnTo>
                  <a:pt x="9216" y="4201"/>
                </a:lnTo>
                <a:lnTo>
                  <a:pt x="9216" y="4201"/>
                </a:lnTo>
                <a:lnTo>
                  <a:pt x="9192" y="4201"/>
                </a:lnTo>
                <a:lnTo>
                  <a:pt x="9167" y="4195"/>
                </a:lnTo>
                <a:lnTo>
                  <a:pt x="9149" y="4182"/>
                </a:lnTo>
                <a:lnTo>
                  <a:pt x="9130" y="4170"/>
                </a:lnTo>
                <a:lnTo>
                  <a:pt x="9118" y="4152"/>
                </a:lnTo>
                <a:lnTo>
                  <a:pt x="9105" y="4127"/>
                </a:lnTo>
                <a:lnTo>
                  <a:pt x="9099" y="4102"/>
                </a:lnTo>
                <a:lnTo>
                  <a:pt x="9099" y="4071"/>
                </a:lnTo>
                <a:lnTo>
                  <a:pt x="9099" y="3881"/>
                </a:lnTo>
                <a:lnTo>
                  <a:pt x="9099" y="3881"/>
                </a:lnTo>
                <a:lnTo>
                  <a:pt x="9099" y="3850"/>
                </a:lnTo>
                <a:lnTo>
                  <a:pt x="9105" y="3819"/>
                </a:lnTo>
                <a:lnTo>
                  <a:pt x="9118" y="3801"/>
                </a:lnTo>
                <a:lnTo>
                  <a:pt x="9130" y="3782"/>
                </a:lnTo>
                <a:lnTo>
                  <a:pt x="9149" y="3770"/>
                </a:lnTo>
                <a:lnTo>
                  <a:pt x="9167" y="3758"/>
                </a:lnTo>
                <a:lnTo>
                  <a:pt x="9192" y="3752"/>
                </a:lnTo>
                <a:lnTo>
                  <a:pt x="9216" y="3752"/>
                </a:lnTo>
                <a:lnTo>
                  <a:pt x="9216" y="3752"/>
                </a:lnTo>
                <a:lnTo>
                  <a:pt x="9253" y="3758"/>
                </a:lnTo>
                <a:lnTo>
                  <a:pt x="9284" y="3770"/>
                </a:lnTo>
                <a:lnTo>
                  <a:pt x="9308" y="3795"/>
                </a:lnTo>
                <a:lnTo>
                  <a:pt x="9333" y="3832"/>
                </a:lnTo>
                <a:lnTo>
                  <a:pt x="9431" y="3795"/>
                </a:lnTo>
                <a:lnTo>
                  <a:pt x="9431" y="3795"/>
                </a:lnTo>
                <a:lnTo>
                  <a:pt x="9413" y="3758"/>
                </a:lnTo>
                <a:lnTo>
                  <a:pt x="9395" y="3727"/>
                </a:lnTo>
                <a:lnTo>
                  <a:pt x="9370" y="3703"/>
                </a:lnTo>
                <a:lnTo>
                  <a:pt x="9345" y="3678"/>
                </a:lnTo>
                <a:lnTo>
                  <a:pt x="9314" y="3660"/>
                </a:lnTo>
                <a:lnTo>
                  <a:pt x="9277" y="3647"/>
                </a:lnTo>
                <a:lnTo>
                  <a:pt x="9241" y="3641"/>
                </a:lnTo>
                <a:lnTo>
                  <a:pt x="9204" y="3641"/>
                </a:lnTo>
                <a:lnTo>
                  <a:pt x="9204" y="3641"/>
                </a:lnTo>
                <a:lnTo>
                  <a:pt x="9149" y="3641"/>
                </a:lnTo>
                <a:lnTo>
                  <a:pt x="9094" y="3660"/>
                </a:lnTo>
                <a:lnTo>
                  <a:pt x="9057" y="3678"/>
                </a:lnTo>
                <a:lnTo>
                  <a:pt x="9020" y="3708"/>
                </a:lnTo>
                <a:lnTo>
                  <a:pt x="8995" y="3740"/>
                </a:lnTo>
                <a:lnTo>
                  <a:pt x="8970" y="3782"/>
                </a:lnTo>
                <a:lnTo>
                  <a:pt x="8958" y="3826"/>
                </a:lnTo>
                <a:lnTo>
                  <a:pt x="8958" y="3875"/>
                </a:lnTo>
                <a:lnTo>
                  <a:pt x="8958" y="4078"/>
                </a:lnTo>
                <a:lnTo>
                  <a:pt x="8958" y="4078"/>
                </a:lnTo>
                <a:lnTo>
                  <a:pt x="8958" y="4121"/>
                </a:lnTo>
                <a:lnTo>
                  <a:pt x="8970" y="4164"/>
                </a:lnTo>
                <a:lnTo>
                  <a:pt x="8995" y="4207"/>
                </a:lnTo>
                <a:lnTo>
                  <a:pt x="9020" y="4244"/>
                </a:lnTo>
                <a:lnTo>
                  <a:pt x="9057" y="4269"/>
                </a:lnTo>
                <a:lnTo>
                  <a:pt x="9094" y="4293"/>
                </a:lnTo>
                <a:lnTo>
                  <a:pt x="9142" y="4306"/>
                </a:lnTo>
                <a:lnTo>
                  <a:pt x="9204" y="4311"/>
                </a:lnTo>
                <a:lnTo>
                  <a:pt x="9204" y="4311"/>
                </a:lnTo>
                <a:lnTo>
                  <a:pt x="9247" y="4311"/>
                </a:lnTo>
                <a:lnTo>
                  <a:pt x="9284" y="4299"/>
                </a:lnTo>
                <a:lnTo>
                  <a:pt x="9321" y="4287"/>
                </a:lnTo>
                <a:lnTo>
                  <a:pt x="9351" y="4269"/>
                </a:lnTo>
                <a:lnTo>
                  <a:pt x="9376" y="4244"/>
                </a:lnTo>
                <a:lnTo>
                  <a:pt x="9401" y="4219"/>
                </a:lnTo>
                <a:lnTo>
                  <a:pt x="9419" y="4189"/>
                </a:lnTo>
                <a:lnTo>
                  <a:pt x="9431" y="4152"/>
                </a:lnTo>
                <a:lnTo>
                  <a:pt x="9333" y="4115"/>
                </a:lnTo>
                <a:close/>
                <a:moveTo>
                  <a:pt x="9677" y="3462"/>
                </a:moveTo>
                <a:lnTo>
                  <a:pt x="9536" y="3462"/>
                </a:lnTo>
                <a:lnTo>
                  <a:pt x="9536" y="4299"/>
                </a:lnTo>
                <a:lnTo>
                  <a:pt x="9677" y="4299"/>
                </a:lnTo>
                <a:lnTo>
                  <a:pt x="9677" y="3819"/>
                </a:lnTo>
                <a:lnTo>
                  <a:pt x="9677" y="3819"/>
                </a:lnTo>
                <a:lnTo>
                  <a:pt x="9702" y="3795"/>
                </a:lnTo>
                <a:lnTo>
                  <a:pt x="9726" y="3776"/>
                </a:lnTo>
                <a:lnTo>
                  <a:pt x="9763" y="3764"/>
                </a:lnTo>
                <a:lnTo>
                  <a:pt x="9800" y="3758"/>
                </a:lnTo>
                <a:lnTo>
                  <a:pt x="9800" y="3758"/>
                </a:lnTo>
                <a:lnTo>
                  <a:pt x="9831" y="3758"/>
                </a:lnTo>
                <a:lnTo>
                  <a:pt x="9850" y="3764"/>
                </a:lnTo>
                <a:lnTo>
                  <a:pt x="9868" y="3776"/>
                </a:lnTo>
                <a:lnTo>
                  <a:pt x="9886" y="3789"/>
                </a:lnTo>
                <a:lnTo>
                  <a:pt x="9898" y="3807"/>
                </a:lnTo>
                <a:lnTo>
                  <a:pt x="9905" y="3832"/>
                </a:lnTo>
                <a:lnTo>
                  <a:pt x="9911" y="3856"/>
                </a:lnTo>
                <a:lnTo>
                  <a:pt x="9911" y="3887"/>
                </a:lnTo>
                <a:lnTo>
                  <a:pt x="9911" y="4299"/>
                </a:lnTo>
                <a:lnTo>
                  <a:pt x="10052" y="4299"/>
                </a:lnTo>
                <a:lnTo>
                  <a:pt x="10052" y="3887"/>
                </a:lnTo>
                <a:lnTo>
                  <a:pt x="10052" y="3887"/>
                </a:lnTo>
                <a:lnTo>
                  <a:pt x="10052" y="3832"/>
                </a:lnTo>
                <a:lnTo>
                  <a:pt x="10040" y="3782"/>
                </a:lnTo>
                <a:lnTo>
                  <a:pt x="10028" y="3740"/>
                </a:lnTo>
                <a:lnTo>
                  <a:pt x="10003" y="3703"/>
                </a:lnTo>
                <a:lnTo>
                  <a:pt x="9972" y="3678"/>
                </a:lnTo>
                <a:lnTo>
                  <a:pt x="9935" y="3653"/>
                </a:lnTo>
                <a:lnTo>
                  <a:pt x="9898" y="3641"/>
                </a:lnTo>
                <a:lnTo>
                  <a:pt x="9850" y="3641"/>
                </a:lnTo>
                <a:lnTo>
                  <a:pt x="9850" y="3641"/>
                </a:lnTo>
                <a:lnTo>
                  <a:pt x="9800" y="3641"/>
                </a:lnTo>
                <a:lnTo>
                  <a:pt x="9758" y="3653"/>
                </a:lnTo>
                <a:lnTo>
                  <a:pt x="9714" y="3678"/>
                </a:lnTo>
                <a:lnTo>
                  <a:pt x="9677" y="3703"/>
                </a:lnTo>
                <a:lnTo>
                  <a:pt x="9677" y="3462"/>
                </a:lnTo>
                <a:close/>
                <a:moveTo>
                  <a:pt x="10710" y="3887"/>
                </a:moveTo>
                <a:lnTo>
                  <a:pt x="10710" y="3887"/>
                </a:lnTo>
                <a:lnTo>
                  <a:pt x="10704" y="3832"/>
                </a:lnTo>
                <a:lnTo>
                  <a:pt x="10698" y="3782"/>
                </a:lnTo>
                <a:lnTo>
                  <a:pt x="10679" y="3740"/>
                </a:lnTo>
                <a:lnTo>
                  <a:pt x="10655" y="3703"/>
                </a:lnTo>
                <a:lnTo>
                  <a:pt x="10624" y="3678"/>
                </a:lnTo>
                <a:lnTo>
                  <a:pt x="10594" y="3653"/>
                </a:lnTo>
                <a:lnTo>
                  <a:pt x="10551" y="3641"/>
                </a:lnTo>
                <a:lnTo>
                  <a:pt x="10501" y="3641"/>
                </a:lnTo>
                <a:lnTo>
                  <a:pt x="10501" y="3641"/>
                </a:lnTo>
                <a:lnTo>
                  <a:pt x="10452" y="3641"/>
                </a:lnTo>
                <a:lnTo>
                  <a:pt x="10403" y="3660"/>
                </a:lnTo>
                <a:lnTo>
                  <a:pt x="10360" y="3678"/>
                </a:lnTo>
                <a:lnTo>
                  <a:pt x="10323" y="3715"/>
                </a:lnTo>
                <a:lnTo>
                  <a:pt x="10316" y="3647"/>
                </a:lnTo>
                <a:lnTo>
                  <a:pt x="10194" y="3647"/>
                </a:lnTo>
                <a:lnTo>
                  <a:pt x="10194" y="4299"/>
                </a:lnTo>
                <a:lnTo>
                  <a:pt x="10335" y="4299"/>
                </a:lnTo>
                <a:lnTo>
                  <a:pt x="10335" y="3819"/>
                </a:lnTo>
                <a:lnTo>
                  <a:pt x="10335" y="3819"/>
                </a:lnTo>
                <a:lnTo>
                  <a:pt x="10360" y="3795"/>
                </a:lnTo>
                <a:lnTo>
                  <a:pt x="10385" y="3776"/>
                </a:lnTo>
                <a:lnTo>
                  <a:pt x="10421" y="3764"/>
                </a:lnTo>
                <a:lnTo>
                  <a:pt x="10458" y="3758"/>
                </a:lnTo>
                <a:lnTo>
                  <a:pt x="10458" y="3758"/>
                </a:lnTo>
                <a:lnTo>
                  <a:pt x="10483" y="3758"/>
                </a:lnTo>
                <a:lnTo>
                  <a:pt x="10507" y="3764"/>
                </a:lnTo>
                <a:lnTo>
                  <a:pt x="10525" y="3776"/>
                </a:lnTo>
                <a:lnTo>
                  <a:pt x="10538" y="3789"/>
                </a:lnTo>
                <a:lnTo>
                  <a:pt x="10551" y="3807"/>
                </a:lnTo>
                <a:lnTo>
                  <a:pt x="10562" y="3832"/>
                </a:lnTo>
                <a:lnTo>
                  <a:pt x="10569" y="3856"/>
                </a:lnTo>
                <a:lnTo>
                  <a:pt x="10569" y="3887"/>
                </a:lnTo>
                <a:lnTo>
                  <a:pt x="10569" y="4299"/>
                </a:lnTo>
                <a:lnTo>
                  <a:pt x="10710" y="4299"/>
                </a:lnTo>
                <a:lnTo>
                  <a:pt x="10710" y="3887"/>
                </a:lnTo>
                <a:close/>
                <a:moveTo>
                  <a:pt x="10821" y="3875"/>
                </a:moveTo>
                <a:lnTo>
                  <a:pt x="10821" y="4078"/>
                </a:lnTo>
                <a:lnTo>
                  <a:pt x="10821" y="4078"/>
                </a:lnTo>
                <a:lnTo>
                  <a:pt x="10827" y="4127"/>
                </a:lnTo>
                <a:lnTo>
                  <a:pt x="10839" y="4170"/>
                </a:lnTo>
                <a:lnTo>
                  <a:pt x="10858" y="4207"/>
                </a:lnTo>
                <a:lnTo>
                  <a:pt x="10889" y="4244"/>
                </a:lnTo>
                <a:lnTo>
                  <a:pt x="10925" y="4274"/>
                </a:lnTo>
                <a:lnTo>
                  <a:pt x="10969" y="4293"/>
                </a:lnTo>
                <a:lnTo>
                  <a:pt x="11024" y="4306"/>
                </a:lnTo>
                <a:lnTo>
                  <a:pt x="11085" y="4311"/>
                </a:lnTo>
                <a:lnTo>
                  <a:pt x="11085" y="4311"/>
                </a:lnTo>
                <a:lnTo>
                  <a:pt x="11141" y="4306"/>
                </a:lnTo>
                <a:lnTo>
                  <a:pt x="11196" y="4293"/>
                </a:lnTo>
                <a:lnTo>
                  <a:pt x="11239" y="4274"/>
                </a:lnTo>
                <a:lnTo>
                  <a:pt x="11276" y="4244"/>
                </a:lnTo>
                <a:lnTo>
                  <a:pt x="11307" y="4207"/>
                </a:lnTo>
                <a:lnTo>
                  <a:pt x="11325" y="4170"/>
                </a:lnTo>
                <a:lnTo>
                  <a:pt x="11337" y="4127"/>
                </a:lnTo>
                <a:lnTo>
                  <a:pt x="11344" y="4078"/>
                </a:lnTo>
                <a:lnTo>
                  <a:pt x="11344" y="3875"/>
                </a:lnTo>
                <a:lnTo>
                  <a:pt x="11344" y="3875"/>
                </a:lnTo>
                <a:lnTo>
                  <a:pt x="11337" y="3826"/>
                </a:lnTo>
                <a:lnTo>
                  <a:pt x="11325" y="3782"/>
                </a:lnTo>
                <a:lnTo>
                  <a:pt x="11307" y="3740"/>
                </a:lnTo>
                <a:lnTo>
                  <a:pt x="11276" y="3708"/>
                </a:lnTo>
                <a:lnTo>
                  <a:pt x="11245" y="3678"/>
                </a:lnTo>
                <a:lnTo>
                  <a:pt x="11196" y="3660"/>
                </a:lnTo>
                <a:lnTo>
                  <a:pt x="11147" y="3641"/>
                </a:lnTo>
                <a:lnTo>
                  <a:pt x="11085" y="3641"/>
                </a:lnTo>
                <a:lnTo>
                  <a:pt x="11085" y="3641"/>
                </a:lnTo>
                <a:lnTo>
                  <a:pt x="11024" y="3641"/>
                </a:lnTo>
                <a:lnTo>
                  <a:pt x="10969" y="3660"/>
                </a:lnTo>
                <a:lnTo>
                  <a:pt x="10925" y="3678"/>
                </a:lnTo>
                <a:lnTo>
                  <a:pt x="10889" y="3708"/>
                </a:lnTo>
                <a:lnTo>
                  <a:pt x="10858" y="3740"/>
                </a:lnTo>
                <a:lnTo>
                  <a:pt x="10839" y="3782"/>
                </a:lnTo>
                <a:lnTo>
                  <a:pt x="10827" y="3826"/>
                </a:lnTo>
                <a:lnTo>
                  <a:pt x="10821" y="3875"/>
                </a:lnTo>
                <a:close/>
                <a:moveTo>
                  <a:pt x="10969" y="3881"/>
                </a:moveTo>
                <a:lnTo>
                  <a:pt x="10969" y="3881"/>
                </a:lnTo>
                <a:lnTo>
                  <a:pt x="10969" y="3850"/>
                </a:lnTo>
                <a:lnTo>
                  <a:pt x="10975" y="3826"/>
                </a:lnTo>
                <a:lnTo>
                  <a:pt x="10980" y="3801"/>
                </a:lnTo>
                <a:lnTo>
                  <a:pt x="10993" y="3782"/>
                </a:lnTo>
                <a:lnTo>
                  <a:pt x="11012" y="3770"/>
                </a:lnTo>
                <a:lnTo>
                  <a:pt x="11030" y="3758"/>
                </a:lnTo>
                <a:lnTo>
                  <a:pt x="11054" y="3752"/>
                </a:lnTo>
                <a:lnTo>
                  <a:pt x="11085" y="3745"/>
                </a:lnTo>
                <a:lnTo>
                  <a:pt x="11085" y="3745"/>
                </a:lnTo>
                <a:lnTo>
                  <a:pt x="11110" y="3752"/>
                </a:lnTo>
                <a:lnTo>
                  <a:pt x="11134" y="3758"/>
                </a:lnTo>
                <a:lnTo>
                  <a:pt x="11159" y="3770"/>
                </a:lnTo>
                <a:lnTo>
                  <a:pt x="11171" y="3782"/>
                </a:lnTo>
                <a:lnTo>
                  <a:pt x="11184" y="3801"/>
                </a:lnTo>
                <a:lnTo>
                  <a:pt x="11196" y="3826"/>
                </a:lnTo>
                <a:lnTo>
                  <a:pt x="11202" y="3850"/>
                </a:lnTo>
                <a:lnTo>
                  <a:pt x="11202" y="3881"/>
                </a:lnTo>
                <a:lnTo>
                  <a:pt x="11202" y="4071"/>
                </a:lnTo>
                <a:lnTo>
                  <a:pt x="11202" y="4071"/>
                </a:lnTo>
                <a:lnTo>
                  <a:pt x="11202" y="4102"/>
                </a:lnTo>
                <a:lnTo>
                  <a:pt x="11196" y="4127"/>
                </a:lnTo>
                <a:lnTo>
                  <a:pt x="11184" y="4152"/>
                </a:lnTo>
                <a:lnTo>
                  <a:pt x="11171" y="4170"/>
                </a:lnTo>
                <a:lnTo>
                  <a:pt x="11159" y="4182"/>
                </a:lnTo>
                <a:lnTo>
                  <a:pt x="11134" y="4195"/>
                </a:lnTo>
                <a:lnTo>
                  <a:pt x="11110" y="4201"/>
                </a:lnTo>
                <a:lnTo>
                  <a:pt x="11085" y="4207"/>
                </a:lnTo>
                <a:lnTo>
                  <a:pt x="11085" y="4207"/>
                </a:lnTo>
                <a:lnTo>
                  <a:pt x="11054" y="4201"/>
                </a:lnTo>
                <a:lnTo>
                  <a:pt x="11030" y="4195"/>
                </a:lnTo>
                <a:lnTo>
                  <a:pt x="11012" y="4182"/>
                </a:lnTo>
                <a:lnTo>
                  <a:pt x="10993" y="4170"/>
                </a:lnTo>
                <a:lnTo>
                  <a:pt x="10980" y="4152"/>
                </a:lnTo>
                <a:lnTo>
                  <a:pt x="10975" y="4127"/>
                </a:lnTo>
                <a:lnTo>
                  <a:pt x="10969" y="4102"/>
                </a:lnTo>
                <a:lnTo>
                  <a:pt x="10969" y="4071"/>
                </a:lnTo>
                <a:lnTo>
                  <a:pt x="10969" y="3881"/>
                </a:lnTo>
                <a:close/>
                <a:moveTo>
                  <a:pt x="11626" y="3462"/>
                </a:moveTo>
                <a:lnTo>
                  <a:pt x="11485" y="3462"/>
                </a:lnTo>
                <a:lnTo>
                  <a:pt x="11485" y="4299"/>
                </a:lnTo>
                <a:lnTo>
                  <a:pt x="11626" y="4299"/>
                </a:lnTo>
                <a:lnTo>
                  <a:pt x="11626" y="3462"/>
                </a:lnTo>
                <a:close/>
                <a:moveTo>
                  <a:pt x="12026" y="4311"/>
                </a:moveTo>
                <a:lnTo>
                  <a:pt x="12026" y="4311"/>
                </a:lnTo>
                <a:lnTo>
                  <a:pt x="12088" y="4306"/>
                </a:lnTo>
                <a:lnTo>
                  <a:pt x="12143" y="4293"/>
                </a:lnTo>
                <a:lnTo>
                  <a:pt x="12186" y="4274"/>
                </a:lnTo>
                <a:lnTo>
                  <a:pt x="12223" y="4244"/>
                </a:lnTo>
                <a:lnTo>
                  <a:pt x="12254" y="4207"/>
                </a:lnTo>
                <a:lnTo>
                  <a:pt x="12272" y="4170"/>
                </a:lnTo>
                <a:lnTo>
                  <a:pt x="12284" y="4127"/>
                </a:lnTo>
                <a:lnTo>
                  <a:pt x="12291" y="4078"/>
                </a:lnTo>
                <a:lnTo>
                  <a:pt x="12291" y="3875"/>
                </a:lnTo>
                <a:lnTo>
                  <a:pt x="12291" y="3875"/>
                </a:lnTo>
                <a:lnTo>
                  <a:pt x="12284" y="3826"/>
                </a:lnTo>
                <a:lnTo>
                  <a:pt x="12272" y="3782"/>
                </a:lnTo>
                <a:lnTo>
                  <a:pt x="12254" y="3740"/>
                </a:lnTo>
                <a:lnTo>
                  <a:pt x="12223" y="3708"/>
                </a:lnTo>
                <a:lnTo>
                  <a:pt x="12186" y="3678"/>
                </a:lnTo>
                <a:lnTo>
                  <a:pt x="12143" y="3660"/>
                </a:lnTo>
                <a:lnTo>
                  <a:pt x="12088" y="3641"/>
                </a:lnTo>
                <a:lnTo>
                  <a:pt x="12026" y="3641"/>
                </a:lnTo>
                <a:lnTo>
                  <a:pt x="12026" y="3641"/>
                </a:lnTo>
                <a:lnTo>
                  <a:pt x="11964" y="3641"/>
                </a:lnTo>
                <a:lnTo>
                  <a:pt x="11916" y="3660"/>
                </a:lnTo>
                <a:lnTo>
                  <a:pt x="11872" y="3678"/>
                </a:lnTo>
                <a:lnTo>
                  <a:pt x="11835" y="3708"/>
                </a:lnTo>
                <a:lnTo>
                  <a:pt x="11805" y="3740"/>
                </a:lnTo>
                <a:lnTo>
                  <a:pt x="11786" y="3782"/>
                </a:lnTo>
                <a:lnTo>
                  <a:pt x="11774" y="3826"/>
                </a:lnTo>
                <a:lnTo>
                  <a:pt x="11768" y="3875"/>
                </a:lnTo>
                <a:lnTo>
                  <a:pt x="11768" y="4078"/>
                </a:lnTo>
                <a:lnTo>
                  <a:pt x="11768" y="4078"/>
                </a:lnTo>
                <a:lnTo>
                  <a:pt x="11774" y="4127"/>
                </a:lnTo>
                <a:lnTo>
                  <a:pt x="11786" y="4170"/>
                </a:lnTo>
                <a:lnTo>
                  <a:pt x="11805" y="4207"/>
                </a:lnTo>
                <a:lnTo>
                  <a:pt x="11835" y="4244"/>
                </a:lnTo>
                <a:lnTo>
                  <a:pt x="11872" y="4274"/>
                </a:lnTo>
                <a:lnTo>
                  <a:pt x="11916" y="4293"/>
                </a:lnTo>
                <a:lnTo>
                  <a:pt x="11964" y="4306"/>
                </a:lnTo>
                <a:lnTo>
                  <a:pt x="12026" y="4311"/>
                </a:lnTo>
                <a:close/>
                <a:moveTo>
                  <a:pt x="11909" y="3881"/>
                </a:moveTo>
                <a:lnTo>
                  <a:pt x="11909" y="3881"/>
                </a:lnTo>
                <a:lnTo>
                  <a:pt x="11916" y="3850"/>
                </a:lnTo>
                <a:lnTo>
                  <a:pt x="11916" y="3826"/>
                </a:lnTo>
                <a:lnTo>
                  <a:pt x="11927" y="3801"/>
                </a:lnTo>
                <a:lnTo>
                  <a:pt x="11940" y="3782"/>
                </a:lnTo>
                <a:lnTo>
                  <a:pt x="11952" y="3770"/>
                </a:lnTo>
                <a:lnTo>
                  <a:pt x="11977" y="3758"/>
                </a:lnTo>
                <a:lnTo>
                  <a:pt x="12001" y="3752"/>
                </a:lnTo>
                <a:lnTo>
                  <a:pt x="12026" y="3745"/>
                </a:lnTo>
                <a:lnTo>
                  <a:pt x="12026" y="3745"/>
                </a:lnTo>
                <a:lnTo>
                  <a:pt x="12056" y="3752"/>
                </a:lnTo>
                <a:lnTo>
                  <a:pt x="12081" y="3758"/>
                </a:lnTo>
                <a:lnTo>
                  <a:pt x="12100" y="3770"/>
                </a:lnTo>
                <a:lnTo>
                  <a:pt x="12118" y="3782"/>
                </a:lnTo>
                <a:lnTo>
                  <a:pt x="12130" y="3801"/>
                </a:lnTo>
                <a:lnTo>
                  <a:pt x="12137" y="3826"/>
                </a:lnTo>
                <a:lnTo>
                  <a:pt x="12143" y="3850"/>
                </a:lnTo>
                <a:lnTo>
                  <a:pt x="12143" y="3881"/>
                </a:lnTo>
                <a:lnTo>
                  <a:pt x="12143" y="4071"/>
                </a:lnTo>
                <a:lnTo>
                  <a:pt x="12143" y="4071"/>
                </a:lnTo>
                <a:lnTo>
                  <a:pt x="12143" y="4102"/>
                </a:lnTo>
                <a:lnTo>
                  <a:pt x="12137" y="4127"/>
                </a:lnTo>
                <a:lnTo>
                  <a:pt x="12130" y="4152"/>
                </a:lnTo>
                <a:lnTo>
                  <a:pt x="12118" y="4170"/>
                </a:lnTo>
                <a:lnTo>
                  <a:pt x="12100" y="4182"/>
                </a:lnTo>
                <a:lnTo>
                  <a:pt x="12081" y="4195"/>
                </a:lnTo>
                <a:lnTo>
                  <a:pt x="12056" y="4201"/>
                </a:lnTo>
                <a:lnTo>
                  <a:pt x="12026" y="4207"/>
                </a:lnTo>
                <a:lnTo>
                  <a:pt x="12026" y="4207"/>
                </a:lnTo>
                <a:lnTo>
                  <a:pt x="12001" y="4201"/>
                </a:lnTo>
                <a:lnTo>
                  <a:pt x="11977" y="4195"/>
                </a:lnTo>
                <a:lnTo>
                  <a:pt x="11958" y="4182"/>
                </a:lnTo>
                <a:lnTo>
                  <a:pt x="11940" y="4170"/>
                </a:lnTo>
                <a:lnTo>
                  <a:pt x="11927" y="4152"/>
                </a:lnTo>
                <a:lnTo>
                  <a:pt x="11916" y="4127"/>
                </a:lnTo>
                <a:lnTo>
                  <a:pt x="11916" y="4102"/>
                </a:lnTo>
                <a:lnTo>
                  <a:pt x="11909" y="4071"/>
                </a:lnTo>
                <a:lnTo>
                  <a:pt x="11909" y="3881"/>
                </a:lnTo>
                <a:close/>
                <a:moveTo>
                  <a:pt x="12389" y="4096"/>
                </a:moveTo>
                <a:lnTo>
                  <a:pt x="12389" y="4096"/>
                </a:lnTo>
                <a:lnTo>
                  <a:pt x="12395" y="4127"/>
                </a:lnTo>
                <a:lnTo>
                  <a:pt x="12407" y="4158"/>
                </a:lnTo>
                <a:lnTo>
                  <a:pt x="12426" y="4176"/>
                </a:lnTo>
                <a:lnTo>
                  <a:pt x="12450" y="4195"/>
                </a:lnTo>
                <a:lnTo>
                  <a:pt x="12450" y="4195"/>
                </a:lnTo>
                <a:lnTo>
                  <a:pt x="12432" y="4219"/>
                </a:lnTo>
                <a:lnTo>
                  <a:pt x="12413" y="4244"/>
                </a:lnTo>
                <a:lnTo>
                  <a:pt x="12407" y="4274"/>
                </a:lnTo>
                <a:lnTo>
                  <a:pt x="12401" y="4299"/>
                </a:lnTo>
                <a:lnTo>
                  <a:pt x="12401" y="4299"/>
                </a:lnTo>
                <a:lnTo>
                  <a:pt x="12407" y="4330"/>
                </a:lnTo>
                <a:lnTo>
                  <a:pt x="12419" y="4361"/>
                </a:lnTo>
                <a:lnTo>
                  <a:pt x="12432" y="4385"/>
                </a:lnTo>
                <a:lnTo>
                  <a:pt x="12463" y="4410"/>
                </a:lnTo>
                <a:lnTo>
                  <a:pt x="12493" y="4422"/>
                </a:lnTo>
                <a:lnTo>
                  <a:pt x="12536" y="4435"/>
                </a:lnTo>
                <a:lnTo>
                  <a:pt x="12585" y="4447"/>
                </a:lnTo>
                <a:lnTo>
                  <a:pt x="12647" y="4447"/>
                </a:lnTo>
                <a:lnTo>
                  <a:pt x="12647" y="4447"/>
                </a:lnTo>
                <a:lnTo>
                  <a:pt x="12715" y="4447"/>
                </a:lnTo>
                <a:lnTo>
                  <a:pt x="12770" y="4435"/>
                </a:lnTo>
                <a:lnTo>
                  <a:pt x="12819" y="4422"/>
                </a:lnTo>
                <a:lnTo>
                  <a:pt x="12856" y="4398"/>
                </a:lnTo>
                <a:lnTo>
                  <a:pt x="12887" y="4373"/>
                </a:lnTo>
                <a:lnTo>
                  <a:pt x="12911" y="4336"/>
                </a:lnTo>
                <a:lnTo>
                  <a:pt x="12924" y="4299"/>
                </a:lnTo>
                <a:lnTo>
                  <a:pt x="12929" y="4256"/>
                </a:lnTo>
                <a:lnTo>
                  <a:pt x="12929" y="4256"/>
                </a:lnTo>
                <a:lnTo>
                  <a:pt x="12929" y="4225"/>
                </a:lnTo>
                <a:lnTo>
                  <a:pt x="12918" y="4195"/>
                </a:lnTo>
                <a:lnTo>
                  <a:pt x="12905" y="4170"/>
                </a:lnTo>
                <a:lnTo>
                  <a:pt x="12881" y="4145"/>
                </a:lnTo>
                <a:lnTo>
                  <a:pt x="12856" y="4127"/>
                </a:lnTo>
                <a:lnTo>
                  <a:pt x="12819" y="4115"/>
                </a:lnTo>
                <a:lnTo>
                  <a:pt x="12770" y="4108"/>
                </a:lnTo>
                <a:lnTo>
                  <a:pt x="12715" y="4108"/>
                </a:lnTo>
                <a:lnTo>
                  <a:pt x="12567" y="4108"/>
                </a:lnTo>
                <a:lnTo>
                  <a:pt x="12567" y="4108"/>
                </a:lnTo>
                <a:lnTo>
                  <a:pt x="12536" y="4102"/>
                </a:lnTo>
                <a:lnTo>
                  <a:pt x="12518" y="4096"/>
                </a:lnTo>
                <a:lnTo>
                  <a:pt x="12506" y="4084"/>
                </a:lnTo>
                <a:lnTo>
                  <a:pt x="12506" y="4065"/>
                </a:lnTo>
                <a:lnTo>
                  <a:pt x="12506" y="4065"/>
                </a:lnTo>
                <a:lnTo>
                  <a:pt x="12506" y="4053"/>
                </a:lnTo>
                <a:lnTo>
                  <a:pt x="12511" y="4047"/>
                </a:lnTo>
                <a:lnTo>
                  <a:pt x="12542" y="4023"/>
                </a:lnTo>
                <a:lnTo>
                  <a:pt x="12542" y="4023"/>
                </a:lnTo>
                <a:lnTo>
                  <a:pt x="12592" y="4035"/>
                </a:lnTo>
                <a:lnTo>
                  <a:pt x="12647" y="4035"/>
                </a:lnTo>
                <a:lnTo>
                  <a:pt x="12647" y="4035"/>
                </a:lnTo>
                <a:lnTo>
                  <a:pt x="12709" y="4035"/>
                </a:lnTo>
                <a:lnTo>
                  <a:pt x="12757" y="4023"/>
                </a:lnTo>
                <a:lnTo>
                  <a:pt x="12794" y="4010"/>
                </a:lnTo>
                <a:lnTo>
                  <a:pt x="12831" y="3986"/>
                </a:lnTo>
                <a:lnTo>
                  <a:pt x="12856" y="3961"/>
                </a:lnTo>
                <a:lnTo>
                  <a:pt x="12874" y="3924"/>
                </a:lnTo>
                <a:lnTo>
                  <a:pt x="12887" y="3887"/>
                </a:lnTo>
                <a:lnTo>
                  <a:pt x="12887" y="3838"/>
                </a:lnTo>
                <a:lnTo>
                  <a:pt x="12887" y="3838"/>
                </a:lnTo>
                <a:lnTo>
                  <a:pt x="12881" y="3782"/>
                </a:lnTo>
                <a:lnTo>
                  <a:pt x="12868" y="3734"/>
                </a:lnTo>
                <a:lnTo>
                  <a:pt x="12868" y="3734"/>
                </a:lnTo>
                <a:lnTo>
                  <a:pt x="12887" y="3715"/>
                </a:lnTo>
                <a:lnTo>
                  <a:pt x="12911" y="3684"/>
                </a:lnTo>
                <a:lnTo>
                  <a:pt x="12924" y="3653"/>
                </a:lnTo>
                <a:lnTo>
                  <a:pt x="12929" y="3616"/>
                </a:lnTo>
                <a:lnTo>
                  <a:pt x="12868" y="3592"/>
                </a:lnTo>
                <a:lnTo>
                  <a:pt x="12868" y="3592"/>
                </a:lnTo>
                <a:lnTo>
                  <a:pt x="12856" y="3610"/>
                </a:lnTo>
                <a:lnTo>
                  <a:pt x="12838" y="3629"/>
                </a:lnTo>
                <a:lnTo>
                  <a:pt x="12819" y="3653"/>
                </a:lnTo>
                <a:lnTo>
                  <a:pt x="12794" y="3666"/>
                </a:lnTo>
                <a:lnTo>
                  <a:pt x="12794" y="3666"/>
                </a:lnTo>
                <a:lnTo>
                  <a:pt x="12764" y="3653"/>
                </a:lnTo>
                <a:lnTo>
                  <a:pt x="12727" y="3647"/>
                </a:lnTo>
                <a:lnTo>
                  <a:pt x="12690" y="3641"/>
                </a:lnTo>
                <a:lnTo>
                  <a:pt x="12647" y="3641"/>
                </a:lnTo>
                <a:lnTo>
                  <a:pt x="12647" y="3641"/>
                </a:lnTo>
                <a:lnTo>
                  <a:pt x="12592" y="3641"/>
                </a:lnTo>
                <a:lnTo>
                  <a:pt x="12542" y="3653"/>
                </a:lnTo>
                <a:lnTo>
                  <a:pt x="12506" y="3666"/>
                </a:lnTo>
                <a:lnTo>
                  <a:pt x="12469" y="3690"/>
                </a:lnTo>
                <a:lnTo>
                  <a:pt x="12444" y="3715"/>
                </a:lnTo>
                <a:lnTo>
                  <a:pt x="12426" y="3752"/>
                </a:lnTo>
                <a:lnTo>
                  <a:pt x="12413" y="3795"/>
                </a:lnTo>
                <a:lnTo>
                  <a:pt x="12413" y="3838"/>
                </a:lnTo>
                <a:lnTo>
                  <a:pt x="12413" y="3838"/>
                </a:lnTo>
                <a:lnTo>
                  <a:pt x="12413" y="3887"/>
                </a:lnTo>
                <a:lnTo>
                  <a:pt x="12426" y="3924"/>
                </a:lnTo>
                <a:lnTo>
                  <a:pt x="12444" y="3961"/>
                </a:lnTo>
                <a:lnTo>
                  <a:pt x="12469" y="3986"/>
                </a:lnTo>
                <a:lnTo>
                  <a:pt x="12469" y="3986"/>
                </a:lnTo>
                <a:lnTo>
                  <a:pt x="12438" y="4010"/>
                </a:lnTo>
                <a:lnTo>
                  <a:pt x="12407" y="4035"/>
                </a:lnTo>
                <a:lnTo>
                  <a:pt x="12395" y="4065"/>
                </a:lnTo>
                <a:lnTo>
                  <a:pt x="12389" y="4096"/>
                </a:lnTo>
                <a:close/>
                <a:moveTo>
                  <a:pt x="12555" y="4219"/>
                </a:moveTo>
                <a:lnTo>
                  <a:pt x="12709" y="4219"/>
                </a:lnTo>
                <a:lnTo>
                  <a:pt x="12709" y="4219"/>
                </a:lnTo>
                <a:lnTo>
                  <a:pt x="12757" y="4219"/>
                </a:lnTo>
                <a:lnTo>
                  <a:pt x="12788" y="4232"/>
                </a:lnTo>
                <a:lnTo>
                  <a:pt x="12794" y="4237"/>
                </a:lnTo>
                <a:lnTo>
                  <a:pt x="12801" y="4250"/>
                </a:lnTo>
                <a:lnTo>
                  <a:pt x="12807" y="4274"/>
                </a:lnTo>
                <a:lnTo>
                  <a:pt x="12807" y="4274"/>
                </a:lnTo>
                <a:lnTo>
                  <a:pt x="12801" y="4306"/>
                </a:lnTo>
                <a:lnTo>
                  <a:pt x="12794" y="4317"/>
                </a:lnTo>
                <a:lnTo>
                  <a:pt x="12782" y="4330"/>
                </a:lnTo>
                <a:lnTo>
                  <a:pt x="12757" y="4343"/>
                </a:lnTo>
                <a:lnTo>
                  <a:pt x="12733" y="4348"/>
                </a:lnTo>
                <a:lnTo>
                  <a:pt x="12702" y="4354"/>
                </a:lnTo>
                <a:lnTo>
                  <a:pt x="12653" y="4354"/>
                </a:lnTo>
                <a:lnTo>
                  <a:pt x="12653" y="4354"/>
                </a:lnTo>
                <a:lnTo>
                  <a:pt x="12598" y="4348"/>
                </a:lnTo>
                <a:lnTo>
                  <a:pt x="12555" y="4336"/>
                </a:lnTo>
                <a:lnTo>
                  <a:pt x="12542" y="4330"/>
                </a:lnTo>
                <a:lnTo>
                  <a:pt x="12530" y="4317"/>
                </a:lnTo>
                <a:lnTo>
                  <a:pt x="12524" y="4306"/>
                </a:lnTo>
                <a:lnTo>
                  <a:pt x="12524" y="4287"/>
                </a:lnTo>
                <a:lnTo>
                  <a:pt x="12524" y="4287"/>
                </a:lnTo>
                <a:lnTo>
                  <a:pt x="12524" y="4262"/>
                </a:lnTo>
                <a:lnTo>
                  <a:pt x="12530" y="4244"/>
                </a:lnTo>
                <a:lnTo>
                  <a:pt x="12536" y="4232"/>
                </a:lnTo>
                <a:lnTo>
                  <a:pt x="12555" y="4219"/>
                </a:lnTo>
                <a:close/>
                <a:moveTo>
                  <a:pt x="12647" y="3740"/>
                </a:moveTo>
                <a:lnTo>
                  <a:pt x="12647" y="3740"/>
                </a:lnTo>
                <a:lnTo>
                  <a:pt x="12696" y="3745"/>
                </a:lnTo>
                <a:lnTo>
                  <a:pt x="12715" y="3752"/>
                </a:lnTo>
                <a:lnTo>
                  <a:pt x="12727" y="3764"/>
                </a:lnTo>
                <a:lnTo>
                  <a:pt x="12739" y="3776"/>
                </a:lnTo>
                <a:lnTo>
                  <a:pt x="12746" y="3795"/>
                </a:lnTo>
                <a:lnTo>
                  <a:pt x="12751" y="3844"/>
                </a:lnTo>
                <a:lnTo>
                  <a:pt x="12751" y="3844"/>
                </a:lnTo>
                <a:lnTo>
                  <a:pt x="12746" y="3887"/>
                </a:lnTo>
                <a:lnTo>
                  <a:pt x="12739" y="3906"/>
                </a:lnTo>
                <a:lnTo>
                  <a:pt x="12733" y="3917"/>
                </a:lnTo>
                <a:lnTo>
                  <a:pt x="12715" y="3930"/>
                </a:lnTo>
                <a:lnTo>
                  <a:pt x="12702" y="3936"/>
                </a:lnTo>
                <a:lnTo>
                  <a:pt x="12647" y="3943"/>
                </a:lnTo>
                <a:lnTo>
                  <a:pt x="12647" y="3943"/>
                </a:lnTo>
                <a:lnTo>
                  <a:pt x="12598" y="3936"/>
                </a:lnTo>
                <a:lnTo>
                  <a:pt x="12585" y="3930"/>
                </a:lnTo>
                <a:lnTo>
                  <a:pt x="12567" y="3917"/>
                </a:lnTo>
                <a:lnTo>
                  <a:pt x="12561" y="3906"/>
                </a:lnTo>
                <a:lnTo>
                  <a:pt x="12555" y="3887"/>
                </a:lnTo>
                <a:lnTo>
                  <a:pt x="12548" y="3844"/>
                </a:lnTo>
                <a:lnTo>
                  <a:pt x="12548" y="3844"/>
                </a:lnTo>
                <a:lnTo>
                  <a:pt x="12555" y="3795"/>
                </a:lnTo>
                <a:lnTo>
                  <a:pt x="12561" y="3776"/>
                </a:lnTo>
                <a:lnTo>
                  <a:pt x="12567" y="3764"/>
                </a:lnTo>
                <a:lnTo>
                  <a:pt x="12585" y="3752"/>
                </a:lnTo>
                <a:lnTo>
                  <a:pt x="12604" y="3745"/>
                </a:lnTo>
                <a:lnTo>
                  <a:pt x="12647" y="3740"/>
                </a:lnTo>
                <a:close/>
                <a:moveTo>
                  <a:pt x="13188" y="3678"/>
                </a:moveTo>
                <a:lnTo>
                  <a:pt x="13040" y="3678"/>
                </a:lnTo>
                <a:lnTo>
                  <a:pt x="13040" y="4299"/>
                </a:lnTo>
                <a:lnTo>
                  <a:pt x="13188" y="4299"/>
                </a:lnTo>
                <a:lnTo>
                  <a:pt x="13188" y="3678"/>
                </a:lnTo>
                <a:close/>
                <a:moveTo>
                  <a:pt x="13175" y="3462"/>
                </a:moveTo>
                <a:lnTo>
                  <a:pt x="13053" y="3462"/>
                </a:lnTo>
                <a:lnTo>
                  <a:pt x="13053" y="3592"/>
                </a:lnTo>
                <a:lnTo>
                  <a:pt x="13175" y="3592"/>
                </a:lnTo>
                <a:lnTo>
                  <a:pt x="13175" y="3462"/>
                </a:lnTo>
                <a:close/>
                <a:moveTo>
                  <a:pt x="13489" y="3462"/>
                </a:moveTo>
                <a:lnTo>
                  <a:pt x="13366" y="3462"/>
                </a:lnTo>
                <a:lnTo>
                  <a:pt x="13366" y="3592"/>
                </a:lnTo>
                <a:lnTo>
                  <a:pt x="13489" y="3592"/>
                </a:lnTo>
                <a:lnTo>
                  <a:pt x="13489" y="3462"/>
                </a:lnTo>
                <a:close/>
                <a:moveTo>
                  <a:pt x="13502" y="4189"/>
                </a:moveTo>
                <a:lnTo>
                  <a:pt x="13502" y="3678"/>
                </a:lnTo>
                <a:lnTo>
                  <a:pt x="13354" y="3678"/>
                </a:lnTo>
                <a:lnTo>
                  <a:pt x="13354" y="4189"/>
                </a:lnTo>
                <a:lnTo>
                  <a:pt x="13354" y="4189"/>
                </a:lnTo>
                <a:lnTo>
                  <a:pt x="13354" y="4219"/>
                </a:lnTo>
                <a:lnTo>
                  <a:pt x="13348" y="4250"/>
                </a:lnTo>
                <a:lnTo>
                  <a:pt x="13342" y="4274"/>
                </a:lnTo>
                <a:lnTo>
                  <a:pt x="13329" y="4293"/>
                </a:lnTo>
                <a:lnTo>
                  <a:pt x="13311" y="4311"/>
                </a:lnTo>
                <a:lnTo>
                  <a:pt x="13293" y="4324"/>
                </a:lnTo>
                <a:lnTo>
                  <a:pt x="13274" y="4330"/>
                </a:lnTo>
                <a:lnTo>
                  <a:pt x="13243" y="4336"/>
                </a:lnTo>
                <a:lnTo>
                  <a:pt x="13256" y="4447"/>
                </a:lnTo>
                <a:lnTo>
                  <a:pt x="13256" y="4447"/>
                </a:lnTo>
                <a:lnTo>
                  <a:pt x="13311" y="4441"/>
                </a:lnTo>
                <a:lnTo>
                  <a:pt x="13360" y="4428"/>
                </a:lnTo>
                <a:lnTo>
                  <a:pt x="13403" y="4404"/>
                </a:lnTo>
                <a:lnTo>
                  <a:pt x="13440" y="4373"/>
                </a:lnTo>
                <a:lnTo>
                  <a:pt x="13465" y="4336"/>
                </a:lnTo>
                <a:lnTo>
                  <a:pt x="13483" y="4293"/>
                </a:lnTo>
                <a:lnTo>
                  <a:pt x="13495" y="4244"/>
                </a:lnTo>
                <a:lnTo>
                  <a:pt x="13502" y="4189"/>
                </a:lnTo>
                <a:close/>
                <a:moveTo>
                  <a:pt x="13876" y="4311"/>
                </a:moveTo>
                <a:lnTo>
                  <a:pt x="13876" y="4311"/>
                </a:lnTo>
                <a:lnTo>
                  <a:pt x="13938" y="4306"/>
                </a:lnTo>
                <a:lnTo>
                  <a:pt x="13987" y="4293"/>
                </a:lnTo>
                <a:lnTo>
                  <a:pt x="14037" y="4274"/>
                </a:lnTo>
                <a:lnTo>
                  <a:pt x="14073" y="4244"/>
                </a:lnTo>
                <a:lnTo>
                  <a:pt x="14098" y="4207"/>
                </a:lnTo>
                <a:lnTo>
                  <a:pt x="14122" y="4170"/>
                </a:lnTo>
                <a:lnTo>
                  <a:pt x="14135" y="4127"/>
                </a:lnTo>
                <a:lnTo>
                  <a:pt x="14135" y="4078"/>
                </a:lnTo>
                <a:lnTo>
                  <a:pt x="14135" y="3875"/>
                </a:lnTo>
                <a:lnTo>
                  <a:pt x="14135" y="3875"/>
                </a:lnTo>
                <a:lnTo>
                  <a:pt x="14135" y="3826"/>
                </a:lnTo>
                <a:lnTo>
                  <a:pt x="14122" y="3782"/>
                </a:lnTo>
                <a:lnTo>
                  <a:pt x="14098" y="3740"/>
                </a:lnTo>
                <a:lnTo>
                  <a:pt x="14073" y="3708"/>
                </a:lnTo>
                <a:lnTo>
                  <a:pt x="14037" y="3678"/>
                </a:lnTo>
                <a:lnTo>
                  <a:pt x="13987" y="3660"/>
                </a:lnTo>
                <a:lnTo>
                  <a:pt x="13938" y="3641"/>
                </a:lnTo>
                <a:lnTo>
                  <a:pt x="13876" y="3641"/>
                </a:lnTo>
                <a:lnTo>
                  <a:pt x="13876" y="3641"/>
                </a:lnTo>
                <a:lnTo>
                  <a:pt x="13815" y="3641"/>
                </a:lnTo>
                <a:lnTo>
                  <a:pt x="13766" y="3660"/>
                </a:lnTo>
                <a:lnTo>
                  <a:pt x="13717" y="3678"/>
                </a:lnTo>
                <a:lnTo>
                  <a:pt x="13680" y="3708"/>
                </a:lnTo>
                <a:lnTo>
                  <a:pt x="13656" y="3740"/>
                </a:lnTo>
                <a:lnTo>
                  <a:pt x="13630" y="3782"/>
                </a:lnTo>
                <a:lnTo>
                  <a:pt x="13619" y="3826"/>
                </a:lnTo>
                <a:lnTo>
                  <a:pt x="13619" y="3875"/>
                </a:lnTo>
                <a:lnTo>
                  <a:pt x="13619" y="4078"/>
                </a:lnTo>
                <a:lnTo>
                  <a:pt x="13619" y="4078"/>
                </a:lnTo>
                <a:lnTo>
                  <a:pt x="13619" y="4127"/>
                </a:lnTo>
                <a:lnTo>
                  <a:pt x="13630" y="4170"/>
                </a:lnTo>
                <a:lnTo>
                  <a:pt x="13656" y="4207"/>
                </a:lnTo>
                <a:lnTo>
                  <a:pt x="13680" y="4244"/>
                </a:lnTo>
                <a:lnTo>
                  <a:pt x="13717" y="4274"/>
                </a:lnTo>
                <a:lnTo>
                  <a:pt x="13766" y="4293"/>
                </a:lnTo>
                <a:lnTo>
                  <a:pt x="13815" y="4306"/>
                </a:lnTo>
                <a:lnTo>
                  <a:pt x="13876" y="4311"/>
                </a:lnTo>
                <a:close/>
                <a:moveTo>
                  <a:pt x="13760" y="3881"/>
                </a:moveTo>
                <a:lnTo>
                  <a:pt x="13760" y="3881"/>
                </a:lnTo>
                <a:lnTo>
                  <a:pt x="13760" y="3850"/>
                </a:lnTo>
                <a:lnTo>
                  <a:pt x="13766" y="3826"/>
                </a:lnTo>
                <a:lnTo>
                  <a:pt x="13778" y="3801"/>
                </a:lnTo>
                <a:lnTo>
                  <a:pt x="13791" y="3782"/>
                </a:lnTo>
                <a:lnTo>
                  <a:pt x="13803" y="3770"/>
                </a:lnTo>
                <a:lnTo>
                  <a:pt x="13821" y="3758"/>
                </a:lnTo>
                <a:lnTo>
                  <a:pt x="13846" y="3752"/>
                </a:lnTo>
                <a:lnTo>
                  <a:pt x="13876" y="3745"/>
                </a:lnTo>
                <a:lnTo>
                  <a:pt x="13876" y="3745"/>
                </a:lnTo>
                <a:lnTo>
                  <a:pt x="13907" y="3752"/>
                </a:lnTo>
                <a:lnTo>
                  <a:pt x="13932" y="3758"/>
                </a:lnTo>
                <a:lnTo>
                  <a:pt x="13950" y="3770"/>
                </a:lnTo>
                <a:lnTo>
                  <a:pt x="13963" y="3782"/>
                </a:lnTo>
                <a:lnTo>
                  <a:pt x="13981" y="3801"/>
                </a:lnTo>
                <a:lnTo>
                  <a:pt x="13987" y="3826"/>
                </a:lnTo>
                <a:lnTo>
                  <a:pt x="13994" y="3850"/>
                </a:lnTo>
                <a:lnTo>
                  <a:pt x="13994" y="3881"/>
                </a:lnTo>
                <a:lnTo>
                  <a:pt x="13994" y="4071"/>
                </a:lnTo>
                <a:lnTo>
                  <a:pt x="13994" y="4071"/>
                </a:lnTo>
                <a:lnTo>
                  <a:pt x="13994" y="4102"/>
                </a:lnTo>
                <a:lnTo>
                  <a:pt x="13987" y="4127"/>
                </a:lnTo>
                <a:lnTo>
                  <a:pt x="13981" y="4152"/>
                </a:lnTo>
                <a:lnTo>
                  <a:pt x="13963" y="4170"/>
                </a:lnTo>
                <a:lnTo>
                  <a:pt x="13950" y="4182"/>
                </a:lnTo>
                <a:lnTo>
                  <a:pt x="13932" y="4195"/>
                </a:lnTo>
                <a:lnTo>
                  <a:pt x="13907" y="4201"/>
                </a:lnTo>
                <a:lnTo>
                  <a:pt x="13876" y="4207"/>
                </a:lnTo>
                <a:lnTo>
                  <a:pt x="13876" y="4207"/>
                </a:lnTo>
                <a:lnTo>
                  <a:pt x="13846" y="4201"/>
                </a:lnTo>
                <a:lnTo>
                  <a:pt x="13828" y="4195"/>
                </a:lnTo>
                <a:lnTo>
                  <a:pt x="13803" y="4182"/>
                </a:lnTo>
                <a:lnTo>
                  <a:pt x="13791" y="4170"/>
                </a:lnTo>
                <a:lnTo>
                  <a:pt x="13778" y="4152"/>
                </a:lnTo>
                <a:lnTo>
                  <a:pt x="13766" y="4127"/>
                </a:lnTo>
                <a:lnTo>
                  <a:pt x="13760" y="4102"/>
                </a:lnTo>
                <a:lnTo>
                  <a:pt x="13760" y="4071"/>
                </a:lnTo>
                <a:lnTo>
                  <a:pt x="13760" y="3881"/>
                </a:lnTo>
                <a:close/>
                <a:moveTo>
                  <a:pt x="14460" y="4213"/>
                </a:moveTo>
                <a:lnTo>
                  <a:pt x="14460" y="4213"/>
                </a:lnTo>
                <a:lnTo>
                  <a:pt x="14418" y="4207"/>
                </a:lnTo>
                <a:lnTo>
                  <a:pt x="14381" y="4189"/>
                </a:lnTo>
                <a:lnTo>
                  <a:pt x="14350" y="4164"/>
                </a:lnTo>
                <a:lnTo>
                  <a:pt x="14331" y="4139"/>
                </a:lnTo>
                <a:lnTo>
                  <a:pt x="14319" y="4121"/>
                </a:lnTo>
                <a:lnTo>
                  <a:pt x="14233" y="4170"/>
                </a:lnTo>
                <a:lnTo>
                  <a:pt x="14233" y="4170"/>
                </a:lnTo>
                <a:lnTo>
                  <a:pt x="14251" y="4201"/>
                </a:lnTo>
                <a:lnTo>
                  <a:pt x="14270" y="4232"/>
                </a:lnTo>
                <a:lnTo>
                  <a:pt x="14295" y="4256"/>
                </a:lnTo>
                <a:lnTo>
                  <a:pt x="14325" y="4274"/>
                </a:lnTo>
                <a:lnTo>
                  <a:pt x="14356" y="4293"/>
                </a:lnTo>
                <a:lnTo>
                  <a:pt x="14387" y="4306"/>
                </a:lnTo>
                <a:lnTo>
                  <a:pt x="14423" y="4311"/>
                </a:lnTo>
                <a:lnTo>
                  <a:pt x="14460" y="4311"/>
                </a:lnTo>
                <a:lnTo>
                  <a:pt x="14460" y="4311"/>
                </a:lnTo>
                <a:lnTo>
                  <a:pt x="14510" y="4306"/>
                </a:lnTo>
                <a:lnTo>
                  <a:pt x="14553" y="4299"/>
                </a:lnTo>
                <a:lnTo>
                  <a:pt x="14590" y="4281"/>
                </a:lnTo>
                <a:lnTo>
                  <a:pt x="14621" y="4256"/>
                </a:lnTo>
                <a:lnTo>
                  <a:pt x="14651" y="4225"/>
                </a:lnTo>
                <a:lnTo>
                  <a:pt x="14669" y="4195"/>
                </a:lnTo>
                <a:lnTo>
                  <a:pt x="14682" y="4158"/>
                </a:lnTo>
                <a:lnTo>
                  <a:pt x="14682" y="4115"/>
                </a:lnTo>
                <a:lnTo>
                  <a:pt x="14682" y="4115"/>
                </a:lnTo>
                <a:lnTo>
                  <a:pt x="14682" y="4078"/>
                </a:lnTo>
                <a:lnTo>
                  <a:pt x="14669" y="4041"/>
                </a:lnTo>
                <a:lnTo>
                  <a:pt x="14658" y="4016"/>
                </a:lnTo>
                <a:lnTo>
                  <a:pt x="14639" y="3991"/>
                </a:lnTo>
                <a:lnTo>
                  <a:pt x="14614" y="3973"/>
                </a:lnTo>
                <a:lnTo>
                  <a:pt x="14590" y="3954"/>
                </a:lnTo>
                <a:lnTo>
                  <a:pt x="14528" y="3930"/>
                </a:lnTo>
                <a:lnTo>
                  <a:pt x="14473" y="3906"/>
                </a:lnTo>
                <a:lnTo>
                  <a:pt x="14423" y="3881"/>
                </a:lnTo>
                <a:lnTo>
                  <a:pt x="14405" y="3869"/>
                </a:lnTo>
                <a:lnTo>
                  <a:pt x="14387" y="3850"/>
                </a:lnTo>
                <a:lnTo>
                  <a:pt x="14381" y="3838"/>
                </a:lnTo>
                <a:lnTo>
                  <a:pt x="14375" y="3813"/>
                </a:lnTo>
                <a:lnTo>
                  <a:pt x="14375" y="3813"/>
                </a:lnTo>
                <a:lnTo>
                  <a:pt x="14381" y="3782"/>
                </a:lnTo>
                <a:lnTo>
                  <a:pt x="14399" y="3764"/>
                </a:lnTo>
                <a:lnTo>
                  <a:pt x="14430" y="3745"/>
                </a:lnTo>
                <a:lnTo>
                  <a:pt x="14467" y="3740"/>
                </a:lnTo>
                <a:lnTo>
                  <a:pt x="14467" y="3740"/>
                </a:lnTo>
                <a:lnTo>
                  <a:pt x="14504" y="3745"/>
                </a:lnTo>
                <a:lnTo>
                  <a:pt x="14541" y="3758"/>
                </a:lnTo>
                <a:lnTo>
                  <a:pt x="14571" y="3782"/>
                </a:lnTo>
                <a:lnTo>
                  <a:pt x="14590" y="3819"/>
                </a:lnTo>
                <a:lnTo>
                  <a:pt x="14682" y="3776"/>
                </a:lnTo>
                <a:lnTo>
                  <a:pt x="14682" y="3776"/>
                </a:lnTo>
                <a:lnTo>
                  <a:pt x="14664" y="3745"/>
                </a:lnTo>
                <a:lnTo>
                  <a:pt x="14645" y="3721"/>
                </a:lnTo>
                <a:lnTo>
                  <a:pt x="14621" y="3697"/>
                </a:lnTo>
                <a:lnTo>
                  <a:pt x="14596" y="3672"/>
                </a:lnTo>
                <a:lnTo>
                  <a:pt x="14565" y="3660"/>
                </a:lnTo>
                <a:lnTo>
                  <a:pt x="14534" y="3647"/>
                </a:lnTo>
                <a:lnTo>
                  <a:pt x="14504" y="3641"/>
                </a:lnTo>
                <a:lnTo>
                  <a:pt x="14460" y="3641"/>
                </a:lnTo>
                <a:lnTo>
                  <a:pt x="14460" y="3641"/>
                </a:lnTo>
                <a:lnTo>
                  <a:pt x="14412" y="3641"/>
                </a:lnTo>
                <a:lnTo>
                  <a:pt x="14368" y="3653"/>
                </a:lnTo>
                <a:lnTo>
                  <a:pt x="14331" y="3672"/>
                </a:lnTo>
                <a:lnTo>
                  <a:pt x="14301" y="3690"/>
                </a:lnTo>
                <a:lnTo>
                  <a:pt x="14276" y="3721"/>
                </a:lnTo>
                <a:lnTo>
                  <a:pt x="14258" y="3752"/>
                </a:lnTo>
                <a:lnTo>
                  <a:pt x="14246" y="3789"/>
                </a:lnTo>
                <a:lnTo>
                  <a:pt x="14240" y="3826"/>
                </a:lnTo>
                <a:lnTo>
                  <a:pt x="14240" y="3826"/>
                </a:lnTo>
                <a:lnTo>
                  <a:pt x="14246" y="3862"/>
                </a:lnTo>
                <a:lnTo>
                  <a:pt x="14251" y="3893"/>
                </a:lnTo>
                <a:lnTo>
                  <a:pt x="14270" y="3924"/>
                </a:lnTo>
                <a:lnTo>
                  <a:pt x="14288" y="3949"/>
                </a:lnTo>
                <a:lnTo>
                  <a:pt x="14313" y="3967"/>
                </a:lnTo>
                <a:lnTo>
                  <a:pt x="14338" y="3980"/>
                </a:lnTo>
                <a:lnTo>
                  <a:pt x="14393" y="4010"/>
                </a:lnTo>
                <a:lnTo>
                  <a:pt x="14455" y="4035"/>
                </a:lnTo>
                <a:lnTo>
                  <a:pt x="14504" y="4053"/>
                </a:lnTo>
                <a:lnTo>
                  <a:pt x="14522" y="4071"/>
                </a:lnTo>
                <a:lnTo>
                  <a:pt x="14534" y="4084"/>
                </a:lnTo>
                <a:lnTo>
                  <a:pt x="14547" y="4102"/>
                </a:lnTo>
                <a:lnTo>
                  <a:pt x="14547" y="4127"/>
                </a:lnTo>
                <a:lnTo>
                  <a:pt x="14547" y="4127"/>
                </a:lnTo>
                <a:lnTo>
                  <a:pt x="14541" y="4164"/>
                </a:lnTo>
                <a:lnTo>
                  <a:pt x="14534" y="4176"/>
                </a:lnTo>
                <a:lnTo>
                  <a:pt x="14528" y="4189"/>
                </a:lnTo>
                <a:lnTo>
                  <a:pt x="14516" y="4201"/>
                </a:lnTo>
                <a:lnTo>
                  <a:pt x="14497" y="4207"/>
                </a:lnTo>
                <a:lnTo>
                  <a:pt x="14460" y="4213"/>
                </a:lnTo>
                <a:close/>
                <a:moveTo>
                  <a:pt x="7950" y="4804"/>
                </a:moveTo>
                <a:lnTo>
                  <a:pt x="7950" y="5216"/>
                </a:lnTo>
                <a:lnTo>
                  <a:pt x="7950" y="5216"/>
                </a:lnTo>
                <a:lnTo>
                  <a:pt x="7956" y="5271"/>
                </a:lnTo>
                <a:lnTo>
                  <a:pt x="7968" y="5320"/>
                </a:lnTo>
                <a:lnTo>
                  <a:pt x="7981" y="5363"/>
                </a:lnTo>
                <a:lnTo>
                  <a:pt x="8005" y="5400"/>
                </a:lnTo>
                <a:lnTo>
                  <a:pt x="8036" y="5425"/>
                </a:lnTo>
                <a:lnTo>
                  <a:pt x="8073" y="5443"/>
                </a:lnTo>
                <a:lnTo>
                  <a:pt x="8110" y="5462"/>
                </a:lnTo>
                <a:lnTo>
                  <a:pt x="8158" y="5462"/>
                </a:lnTo>
                <a:lnTo>
                  <a:pt x="8158" y="5462"/>
                </a:lnTo>
                <a:lnTo>
                  <a:pt x="8208" y="5462"/>
                </a:lnTo>
                <a:lnTo>
                  <a:pt x="8257" y="5443"/>
                </a:lnTo>
                <a:lnTo>
                  <a:pt x="8300" y="5425"/>
                </a:lnTo>
                <a:lnTo>
                  <a:pt x="8337" y="5388"/>
                </a:lnTo>
                <a:lnTo>
                  <a:pt x="8343" y="5449"/>
                </a:lnTo>
                <a:lnTo>
                  <a:pt x="8472" y="5449"/>
                </a:lnTo>
                <a:lnTo>
                  <a:pt x="8472" y="4804"/>
                </a:lnTo>
                <a:lnTo>
                  <a:pt x="8325" y="4804"/>
                </a:lnTo>
                <a:lnTo>
                  <a:pt x="8325" y="5289"/>
                </a:lnTo>
                <a:lnTo>
                  <a:pt x="8325" y="5289"/>
                </a:lnTo>
                <a:lnTo>
                  <a:pt x="8306" y="5314"/>
                </a:lnTo>
                <a:lnTo>
                  <a:pt x="8275" y="5333"/>
                </a:lnTo>
                <a:lnTo>
                  <a:pt x="8245" y="5345"/>
                </a:lnTo>
                <a:lnTo>
                  <a:pt x="8202" y="5351"/>
                </a:lnTo>
                <a:lnTo>
                  <a:pt x="8202" y="5351"/>
                </a:lnTo>
                <a:lnTo>
                  <a:pt x="8177" y="5345"/>
                </a:lnTo>
                <a:lnTo>
                  <a:pt x="8158" y="5338"/>
                </a:lnTo>
                <a:lnTo>
                  <a:pt x="8134" y="5333"/>
                </a:lnTo>
                <a:lnTo>
                  <a:pt x="8122" y="5314"/>
                </a:lnTo>
                <a:lnTo>
                  <a:pt x="8110" y="5296"/>
                </a:lnTo>
                <a:lnTo>
                  <a:pt x="8103" y="5277"/>
                </a:lnTo>
                <a:lnTo>
                  <a:pt x="8097" y="5246"/>
                </a:lnTo>
                <a:lnTo>
                  <a:pt x="8097" y="5222"/>
                </a:lnTo>
                <a:lnTo>
                  <a:pt x="8097" y="4804"/>
                </a:lnTo>
                <a:lnTo>
                  <a:pt x="7950" y="4804"/>
                </a:lnTo>
                <a:close/>
                <a:moveTo>
                  <a:pt x="9136" y="5449"/>
                </a:moveTo>
                <a:lnTo>
                  <a:pt x="9136" y="5037"/>
                </a:lnTo>
                <a:lnTo>
                  <a:pt x="9136" y="5037"/>
                </a:lnTo>
                <a:lnTo>
                  <a:pt x="9136" y="4981"/>
                </a:lnTo>
                <a:lnTo>
                  <a:pt x="9124" y="4933"/>
                </a:lnTo>
                <a:lnTo>
                  <a:pt x="9105" y="4890"/>
                </a:lnTo>
                <a:lnTo>
                  <a:pt x="9087" y="4859"/>
                </a:lnTo>
                <a:lnTo>
                  <a:pt x="9057" y="4828"/>
                </a:lnTo>
                <a:lnTo>
                  <a:pt x="9020" y="4809"/>
                </a:lnTo>
                <a:lnTo>
                  <a:pt x="8976" y="4798"/>
                </a:lnTo>
                <a:lnTo>
                  <a:pt x="8933" y="4791"/>
                </a:lnTo>
                <a:lnTo>
                  <a:pt x="8933" y="4791"/>
                </a:lnTo>
                <a:lnTo>
                  <a:pt x="8878" y="4798"/>
                </a:lnTo>
                <a:lnTo>
                  <a:pt x="8829" y="4809"/>
                </a:lnTo>
                <a:lnTo>
                  <a:pt x="8786" y="4834"/>
                </a:lnTo>
                <a:lnTo>
                  <a:pt x="8755" y="4865"/>
                </a:lnTo>
                <a:lnTo>
                  <a:pt x="8749" y="4804"/>
                </a:lnTo>
                <a:lnTo>
                  <a:pt x="8620" y="4804"/>
                </a:lnTo>
                <a:lnTo>
                  <a:pt x="8620" y="5449"/>
                </a:lnTo>
                <a:lnTo>
                  <a:pt x="8761" y="5449"/>
                </a:lnTo>
                <a:lnTo>
                  <a:pt x="8761" y="4970"/>
                </a:lnTo>
                <a:lnTo>
                  <a:pt x="8761" y="4970"/>
                </a:lnTo>
                <a:lnTo>
                  <a:pt x="8786" y="4945"/>
                </a:lnTo>
                <a:lnTo>
                  <a:pt x="8811" y="4926"/>
                </a:lnTo>
                <a:lnTo>
                  <a:pt x="8848" y="4914"/>
                </a:lnTo>
                <a:lnTo>
                  <a:pt x="8884" y="4908"/>
                </a:lnTo>
                <a:lnTo>
                  <a:pt x="8884" y="4908"/>
                </a:lnTo>
                <a:lnTo>
                  <a:pt x="8915" y="4908"/>
                </a:lnTo>
                <a:lnTo>
                  <a:pt x="8933" y="4914"/>
                </a:lnTo>
                <a:lnTo>
                  <a:pt x="8952" y="4926"/>
                </a:lnTo>
                <a:lnTo>
                  <a:pt x="8970" y="4939"/>
                </a:lnTo>
                <a:lnTo>
                  <a:pt x="8983" y="4957"/>
                </a:lnTo>
                <a:lnTo>
                  <a:pt x="8989" y="4981"/>
                </a:lnTo>
                <a:lnTo>
                  <a:pt x="8995" y="5007"/>
                </a:lnTo>
                <a:lnTo>
                  <a:pt x="8995" y="5037"/>
                </a:lnTo>
                <a:lnTo>
                  <a:pt x="8995" y="5449"/>
                </a:lnTo>
                <a:lnTo>
                  <a:pt x="9136" y="5449"/>
                </a:lnTo>
                <a:close/>
                <a:moveTo>
                  <a:pt x="9296" y="4613"/>
                </a:moveTo>
                <a:lnTo>
                  <a:pt x="9296" y="4742"/>
                </a:lnTo>
                <a:lnTo>
                  <a:pt x="9419" y="4742"/>
                </a:lnTo>
                <a:lnTo>
                  <a:pt x="9419" y="4613"/>
                </a:lnTo>
                <a:lnTo>
                  <a:pt x="9296" y="4613"/>
                </a:lnTo>
                <a:close/>
                <a:moveTo>
                  <a:pt x="9284" y="5449"/>
                </a:moveTo>
                <a:lnTo>
                  <a:pt x="9425" y="5449"/>
                </a:lnTo>
                <a:lnTo>
                  <a:pt x="9425" y="4828"/>
                </a:lnTo>
                <a:lnTo>
                  <a:pt x="9284" y="4828"/>
                </a:lnTo>
                <a:lnTo>
                  <a:pt x="9284" y="5449"/>
                </a:lnTo>
                <a:close/>
                <a:moveTo>
                  <a:pt x="9831" y="5326"/>
                </a:moveTo>
                <a:lnTo>
                  <a:pt x="9689" y="4804"/>
                </a:lnTo>
                <a:lnTo>
                  <a:pt x="9523" y="4804"/>
                </a:lnTo>
                <a:lnTo>
                  <a:pt x="9751" y="5449"/>
                </a:lnTo>
                <a:lnTo>
                  <a:pt x="9911" y="5449"/>
                </a:lnTo>
                <a:lnTo>
                  <a:pt x="10139" y="4804"/>
                </a:lnTo>
                <a:lnTo>
                  <a:pt x="9978" y="4804"/>
                </a:lnTo>
                <a:lnTo>
                  <a:pt x="9831" y="5326"/>
                </a:lnTo>
                <a:close/>
                <a:moveTo>
                  <a:pt x="10686" y="5142"/>
                </a:moveTo>
                <a:lnTo>
                  <a:pt x="10686" y="5031"/>
                </a:lnTo>
                <a:lnTo>
                  <a:pt x="10686" y="5031"/>
                </a:lnTo>
                <a:lnTo>
                  <a:pt x="10679" y="4981"/>
                </a:lnTo>
                <a:lnTo>
                  <a:pt x="10667" y="4939"/>
                </a:lnTo>
                <a:lnTo>
                  <a:pt x="10649" y="4896"/>
                </a:lnTo>
                <a:lnTo>
                  <a:pt x="10624" y="4859"/>
                </a:lnTo>
                <a:lnTo>
                  <a:pt x="10587" y="4834"/>
                </a:lnTo>
                <a:lnTo>
                  <a:pt x="10544" y="4809"/>
                </a:lnTo>
                <a:lnTo>
                  <a:pt x="10495" y="4798"/>
                </a:lnTo>
                <a:lnTo>
                  <a:pt x="10440" y="4791"/>
                </a:lnTo>
                <a:lnTo>
                  <a:pt x="10440" y="4791"/>
                </a:lnTo>
                <a:lnTo>
                  <a:pt x="10385" y="4798"/>
                </a:lnTo>
                <a:lnTo>
                  <a:pt x="10335" y="4809"/>
                </a:lnTo>
                <a:lnTo>
                  <a:pt x="10292" y="4828"/>
                </a:lnTo>
                <a:lnTo>
                  <a:pt x="10255" y="4859"/>
                </a:lnTo>
                <a:lnTo>
                  <a:pt x="10224" y="4896"/>
                </a:lnTo>
                <a:lnTo>
                  <a:pt x="10206" y="4933"/>
                </a:lnTo>
                <a:lnTo>
                  <a:pt x="10194" y="4976"/>
                </a:lnTo>
                <a:lnTo>
                  <a:pt x="10194" y="5025"/>
                </a:lnTo>
                <a:lnTo>
                  <a:pt x="10194" y="5228"/>
                </a:lnTo>
                <a:lnTo>
                  <a:pt x="10194" y="5228"/>
                </a:lnTo>
                <a:lnTo>
                  <a:pt x="10194" y="5277"/>
                </a:lnTo>
                <a:lnTo>
                  <a:pt x="10206" y="5320"/>
                </a:lnTo>
                <a:lnTo>
                  <a:pt x="10231" y="5363"/>
                </a:lnTo>
                <a:lnTo>
                  <a:pt x="10255" y="5394"/>
                </a:lnTo>
                <a:lnTo>
                  <a:pt x="10292" y="5425"/>
                </a:lnTo>
                <a:lnTo>
                  <a:pt x="10335" y="5443"/>
                </a:lnTo>
                <a:lnTo>
                  <a:pt x="10385" y="5462"/>
                </a:lnTo>
                <a:lnTo>
                  <a:pt x="10446" y="5462"/>
                </a:lnTo>
                <a:lnTo>
                  <a:pt x="10446" y="5462"/>
                </a:lnTo>
                <a:lnTo>
                  <a:pt x="10489" y="5462"/>
                </a:lnTo>
                <a:lnTo>
                  <a:pt x="10532" y="5455"/>
                </a:lnTo>
                <a:lnTo>
                  <a:pt x="10569" y="5437"/>
                </a:lnTo>
                <a:lnTo>
                  <a:pt x="10599" y="5425"/>
                </a:lnTo>
                <a:lnTo>
                  <a:pt x="10624" y="5400"/>
                </a:lnTo>
                <a:lnTo>
                  <a:pt x="10649" y="5370"/>
                </a:lnTo>
                <a:lnTo>
                  <a:pt x="10667" y="5338"/>
                </a:lnTo>
                <a:lnTo>
                  <a:pt x="10686" y="5296"/>
                </a:lnTo>
                <a:lnTo>
                  <a:pt x="10581" y="5259"/>
                </a:lnTo>
                <a:lnTo>
                  <a:pt x="10581" y="5259"/>
                </a:lnTo>
                <a:lnTo>
                  <a:pt x="10562" y="5301"/>
                </a:lnTo>
                <a:lnTo>
                  <a:pt x="10532" y="5333"/>
                </a:lnTo>
                <a:lnTo>
                  <a:pt x="10501" y="5351"/>
                </a:lnTo>
                <a:lnTo>
                  <a:pt x="10458" y="5357"/>
                </a:lnTo>
                <a:lnTo>
                  <a:pt x="10458" y="5357"/>
                </a:lnTo>
                <a:lnTo>
                  <a:pt x="10427" y="5351"/>
                </a:lnTo>
                <a:lnTo>
                  <a:pt x="10403" y="5345"/>
                </a:lnTo>
                <a:lnTo>
                  <a:pt x="10385" y="5333"/>
                </a:lnTo>
                <a:lnTo>
                  <a:pt x="10366" y="5320"/>
                </a:lnTo>
                <a:lnTo>
                  <a:pt x="10353" y="5301"/>
                </a:lnTo>
                <a:lnTo>
                  <a:pt x="10342" y="5277"/>
                </a:lnTo>
                <a:lnTo>
                  <a:pt x="10335" y="5253"/>
                </a:lnTo>
                <a:lnTo>
                  <a:pt x="10335" y="5222"/>
                </a:lnTo>
                <a:lnTo>
                  <a:pt x="10335" y="5142"/>
                </a:lnTo>
                <a:lnTo>
                  <a:pt x="10686" y="5142"/>
                </a:lnTo>
                <a:close/>
                <a:moveTo>
                  <a:pt x="10335" y="5018"/>
                </a:moveTo>
                <a:lnTo>
                  <a:pt x="10335" y="5018"/>
                </a:lnTo>
                <a:lnTo>
                  <a:pt x="10335" y="4988"/>
                </a:lnTo>
                <a:lnTo>
                  <a:pt x="10342" y="4970"/>
                </a:lnTo>
                <a:lnTo>
                  <a:pt x="10348" y="4945"/>
                </a:lnTo>
                <a:lnTo>
                  <a:pt x="10360" y="4926"/>
                </a:lnTo>
                <a:lnTo>
                  <a:pt x="10378" y="4914"/>
                </a:lnTo>
                <a:lnTo>
                  <a:pt x="10397" y="4902"/>
                </a:lnTo>
                <a:lnTo>
                  <a:pt x="10421" y="4896"/>
                </a:lnTo>
                <a:lnTo>
                  <a:pt x="10446" y="4896"/>
                </a:lnTo>
                <a:lnTo>
                  <a:pt x="10446" y="4896"/>
                </a:lnTo>
                <a:lnTo>
                  <a:pt x="10470" y="4896"/>
                </a:lnTo>
                <a:lnTo>
                  <a:pt x="10495" y="4902"/>
                </a:lnTo>
                <a:lnTo>
                  <a:pt x="10514" y="4914"/>
                </a:lnTo>
                <a:lnTo>
                  <a:pt x="10525" y="4926"/>
                </a:lnTo>
                <a:lnTo>
                  <a:pt x="10538" y="4945"/>
                </a:lnTo>
                <a:lnTo>
                  <a:pt x="10551" y="4963"/>
                </a:lnTo>
                <a:lnTo>
                  <a:pt x="10557" y="4988"/>
                </a:lnTo>
                <a:lnTo>
                  <a:pt x="10557" y="5013"/>
                </a:lnTo>
                <a:lnTo>
                  <a:pt x="10557" y="5062"/>
                </a:lnTo>
                <a:lnTo>
                  <a:pt x="10335" y="5062"/>
                </a:lnTo>
                <a:lnTo>
                  <a:pt x="10335" y="5018"/>
                </a:lnTo>
                <a:close/>
                <a:moveTo>
                  <a:pt x="10938" y="4908"/>
                </a:moveTo>
                <a:lnTo>
                  <a:pt x="10925" y="4804"/>
                </a:lnTo>
                <a:lnTo>
                  <a:pt x="10803" y="4804"/>
                </a:lnTo>
                <a:lnTo>
                  <a:pt x="10803" y="5449"/>
                </a:lnTo>
                <a:lnTo>
                  <a:pt x="10944" y="5449"/>
                </a:lnTo>
                <a:lnTo>
                  <a:pt x="10944" y="5092"/>
                </a:lnTo>
                <a:lnTo>
                  <a:pt x="10944" y="5092"/>
                </a:lnTo>
                <a:lnTo>
                  <a:pt x="10950" y="5050"/>
                </a:lnTo>
                <a:lnTo>
                  <a:pt x="10962" y="5018"/>
                </a:lnTo>
                <a:lnTo>
                  <a:pt x="10975" y="4988"/>
                </a:lnTo>
                <a:lnTo>
                  <a:pt x="10993" y="4970"/>
                </a:lnTo>
                <a:lnTo>
                  <a:pt x="11012" y="4945"/>
                </a:lnTo>
                <a:lnTo>
                  <a:pt x="11030" y="4933"/>
                </a:lnTo>
                <a:lnTo>
                  <a:pt x="11061" y="4926"/>
                </a:lnTo>
                <a:lnTo>
                  <a:pt x="11091" y="4920"/>
                </a:lnTo>
                <a:lnTo>
                  <a:pt x="11091" y="4920"/>
                </a:lnTo>
                <a:lnTo>
                  <a:pt x="11122" y="4926"/>
                </a:lnTo>
                <a:lnTo>
                  <a:pt x="11153" y="4939"/>
                </a:lnTo>
                <a:lnTo>
                  <a:pt x="11165" y="4809"/>
                </a:lnTo>
                <a:lnTo>
                  <a:pt x="11165" y="4809"/>
                </a:lnTo>
                <a:lnTo>
                  <a:pt x="11134" y="4798"/>
                </a:lnTo>
                <a:lnTo>
                  <a:pt x="11098" y="4791"/>
                </a:lnTo>
                <a:lnTo>
                  <a:pt x="11098" y="4791"/>
                </a:lnTo>
                <a:lnTo>
                  <a:pt x="11048" y="4798"/>
                </a:lnTo>
                <a:lnTo>
                  <a:pt x="11024" y="4809"/>
                </a:lnTo>
                <a:lnTo>
                  <a:pt x="11006" y="4822"/>
                </a:lnTo>
                <a:lnTo>
                  <a:pt x="10987" y="4834"/>
                </a:lnTo>
                <a:lnTo>
                  <a:pt x="10969" y="4853"/>
                </a:lnTo>
                <a:lnTo>
                  <a:pt x="10938" y="4908"/>
                </a:lnTo>
                <a:close/>
                <a:moveTo>
                  <a:pt x="11239" y="4976"/>
                </a:moveTo>
                <a:lnTo>
                  <a:pt x="11239" y="4976"/>
                </a:lnTo>
                <a:lnTo>
                  <a:pt x="11245" y="5013"/>
                </a:lnTo>
                <a:lnTo>
                  <a:pt x="11252" y="5050"/>
                </a:lnTo>
                <a:lnTo>
                  <a:pt x="11270" y="5074"/>
                </a:lnTo>
                <a:lnTo>
                  <a:pt x="11288" y="5099"/>
                </a:lnTo>
                <a:lnTo>
                  <a:pt x="11313" y="5117"/>
                </a:lnTo>
                <a:lnTo>
                  <a:pt x="11337" y="5135"/>
                </a:lnTo>
                <a:lnTo>
                  <a:pt x="11393" y="5160"/>
                </a:lnTo>
                <a:lnTo>
                  <a:pt x="11454" y="5185"/>
                </a:lnTo>
                <a:lnTo>
                  <a:pt x="11503" y="5209"/>
                </a:lnTo>
                <a:lnTo>
                  <a:pt x="11522" y="5222"/>
                </a:lnTo>
                <a:lnTo>
                  <a:pt x="11534" y="5240"/>
                </a:lnTo>
                <a:lnTo>
                  <a:pt x="11546" y="5259"/>
                </a:lnTo>
                <a:lnTo>
                  <a:pt x="11546" y="5277"/>
                </a:lnTo>
                <a:lnTo>
                  <a:pt x="11546" y="5277"/>
                </a:lnTo>
                <a:lnTo>
                  <a:pt x="11546" y="5314"/>
                </a:lnTo>
                <a:lnTo>
                  <a:pt x="11534" y="5326"/>
                </a:lnTo>
                <a:lnTo>
                  <a:pt x="11528" y="5338"/>
                </a:lnTo>
                <a:lnTo>
                  <a:pt x="11516" y="5351"/>
                </a:lnTo>
                <a:lnTo>
                  <a:pt x="11498" y="5357"/>
                </a:lnTo>
                <a:lnTo>
                  <a:pt x="11461" y="5363"/>
                </a:lnTo>
                <a:lnTo>
                  <a:pt x="11461" y="5363"/>
                </a:lnTo>
                <a:lnTo>
                  <a:pt x="11417" y="5357"/>
                </a:lnTo>
                <a:lnTo>
                  <a:pt x="11380" y="5338"/>
                </a:lnTo>
                <a:lnTo>
                  <a:pt x="11350" y="5314"/>
                </a:lnTo>
                <a:lnTo>
                  <a:pt x="11331" y="5296"/>
                </a:lnTo>
                <a:lnTo>
                  <a:pt x="11319" y="5271"/>
                </a:lnTo>
                <a:lnTo>
                  <a:pt x="11233" y="5320"/>
                </a:lnTo>
                <a:lnTo>
                  <a:pt x="11233" y="5320"/>
                </a:lnTo>
                <a:lnTo>
                  <a:pt x="11252" y="5357"/>
                </a:lnTo>
                <a:lnTo>
                  <a:pt x="11270" y="5381"/>
                </a:lnTo>
                <a:lnTo>
                  <a:pt x="11294" y="5407"/>
                </a:lnTo>
                <a:lnTo>
                  <a:pt x="11325" y="5431"/>
                </a:lnTo>
                <a:lnTo>
                  <a:pt x="11356" y="5443"/>
                </a:lnTo>
                <a:lnTo>
                  <a:pt x="11387" y="5455"/>
                </a:lnTo>
                <a:lnTo>
                  <a:pt x="11424" y="5462"/>
                </a:lnTo>
                <a:lnTo>
                  <a:pt x="11461" y="5462"/>
                </a:lnTo>
                <a:lnTo>
                  <a:pt x="11461" y="5462"/>
                </a:lnTo>
                <a:lnTo>
                  <a:pt x="11509" y="5462"/>
                </a:lnTo>
                <a:lnTo>
                  <a:pt x="11553" y="5449"/>
                </a:lnTo>
                <a:lnTo>
                  <a:pt x="11590" y="5431"/>
                </a:lnTo>
                <a:lnTo>
                  <a:pt x="11620" y="5407"/>
                </a:lnTo>
                <a:lnTo>
                  <a:pt x="11651" y="5381"/>
                </a:lnTo>
                <a:lnTo>
                  <a:pt x="11670" y="5345"/>
                </a:lnTo>
                <a:lnTo>
                  <a:pt x="11681" y="5308"/>
                </a:lnTo>
                <a:lnTo>
                  <a:pt x="11681" y="5265"/>
                </a:lnTo>
                <a:lnTo>
                  <a:pt x="11681" y="5265"/>
                </a:lnTo>
                <a:lnTo>
                  <a:pt x="11681" y="5228"/>
                </a:lnTo>
                <a:lnTo>
                  <a:pt x="11670" y="5197"/>
                </a:lnTo>
                <a:lnTo>
                  <a:pt x="11657" y="5166"/>
                </a:lnTo>
                <a:lnTo>
                  <a:pt x="11638" y="5142"/>
                </a:lnTo>
                <a:lnTo>
                  <a:pt x="11614" y="5123"/>
                </a:lnTo>
                <a:lnTo>
                  <a:pt x="11590" y="5105"/>
                </a:lnTo>
                <a:lnTo>
                  <a:pt x="11528" y="5080"/>
                </a:lnTo>
                <a:lnTo>
                  <a:pt x="11472" y="5055"/>
                </a:lnTo>
                <a:lnTo>
                  <a:pt x="11424" y="5031"/>
                </a:lnTo>
                <a:lnTo>
                  <a:pt x="11405" y="5018"/>
                </a:lnTo>
                <a:lnTo>
                  <a:pt x="11387" y="5007"/>
                </a:lnTo>
                <a:lnTo>
                  <a:pt x="11380" y="4988"/>
                </a:lnTo>
                <a:lnTo>
                  <a:pt x="11374" y="4963"/>
                </a:lnTo>
                <a:lnTo>
                  <a:pt x="11374" y="4963"/>
                </a:lnTo>
                <a:lnTo>
                  <a:pt x="11380" y="4939"/>
                </a:lnTo>
                <a:lnTo>
                  <a:pt x="11399" y="4914"/>
                </a:lnTo>
                <a:lnTo>
                  <a:pt x="11429" y="4896"/>
                </a:lnTo>
                <a:lnTo>
                  <a:pt x="11466" y="4896"/>
                </a:lnTo>
                <a:lnTo>
                  <a:pt x="11466" y="4896"/>
                </a:lnTo>
                <a:lnTo>
                  <a:pt x="11503" y="4896"/>
                </a:lnTo>
                <a:lnTo>
                  <a:pt x="11540" y="4908"/>
                </a:lnTo>
                <a:lnTo>
                  <a:pt x="11571" y="4933"/>
                </a:lnTo>
                <a:lnTo>
                  <a:pt x="11590" y="4970"/>
                </a:lnTo>
                <a:lnTo>
                  <a:pt x="11681" y="4933"/>
                </a:lnTo>
                <a:lnTo>
                  <a:pt x="11681" y="4933"/>
                </a:lnTo>
                <a:lnTo>
                  <a:pt x="11663" y="4896"/>
                </a:lnTo>
                <a:lnTo>
                  <a:pt x="11645" y="4871"/>
                </a:lnTo>
                <a:lnTo>
                  <a:pt x="11620" y="4846"/>
                </a:lnTo>
                <a:lnTo>
                  <a:pt x="11596" y="4828"/>
                </a:lnTo>
                <a:lnTo>
                  <a:pt x="11565" y="4809"/>
                </a:lnTo>
                <a:lnTo>
                  <a:pt x="11534" y="4798"/>
                </a:lnTo>
                <a:lnTo>
                  <a:pt x="11503" y="4791"/>
                </a:lnTo>
                <a:lnTo>
                  <a:pt x="11461" y="4791"/>
                </a:lnTo>
                <a:lnTo>
                  <a:pt x="11461" y="4791"/>
                </a:lnTo>
                <a:lnTo>
                  <a:pt x="11411" y="4798"/>
                </a:lnTo>
                <a:lnTo>
                  <a:pt x="11368" y="4804"/>
                </a:lnTo>
                <a:lnTo>
                  <a:pt x="11331" y="4822"/>
                </a:lnTo>
                <a:lnTo>
                  <a:pt x="11300" y="4846"/>
                </a:lnTo>
                <a:lnTo>
                  <a:pt x="11276" y="4871"/>
                </a:lnTo>
                <a:lnTo>
                  <a:pt x="11257" y="4902"/>
                </a:lnTo>
                <a:lnTo>
                  <a:pt x="11245" y="4939"/>
                </a:lnTo>
                <a:lnTo>
                  <a:pt x="11239" y="4976"/>
                </a:lnTo>
                <a:close/>
                <a:moveTo>
                  <a:pt x="11817" y="4613"/>
                </a:moveTo>
                <a:lnTo>
                  <a:pt x="11817" y="4742"/>
                </a:lnTo>
                <a:lnTo>
                  <a:pt x="11940" y="4742"/>
                </a:lnTo>
                <a:lnTo>
                  <a:pt x="11940" y="4613"/>
                </a:lnTo>
                <a:lnTo>
                  <a:pt x="11817" y="4613"/>
                </a:lnTo>
                <a:close/>
                <a:moveTo>
                  <a:pt x="11805" y="5449"/>
                </a:moveTo>
                <a:lnTo>
                  <a:pt x="11946" y="5449"/>
                </a:lnTo>
                <a:lnTo>
                  <a:pt x="11946" y="4828"/>
                </a:lnTo>
                <a:lnTo>
                  <a:pt x="11805" y="4828"/>
                </a:lnTo>
                <a:lnTo>
                  <a:pt x="11805" y="5449"/>
                </a:lnTo>
                <a:close/>
                <a:moveTo>
                  <a:pt x="12426" y="4933"/>
                </a:moveTo>
                <a:lnTo>
                  <a:pt x="12426" y="4828"/>
                </a:lnTo>
                <a:lnTo>
                  <a:pt x="12278" y="4828"/>
                </a:lnTo>
                <a:lnTo>
                  <a:pt x="12278" y="4680"/>
                </a:lnTo>
                <a:lnTo>
                  <a:pt x="12180" y="4680"/>
                </a:lnTo>
                <a:lnTo>
                  <a:pt x="12143" y="4822"/>
                </a:lnTo>
                <a:lnTo>
                  <a:pt x="12056" y="4828"/>
                </a:lnTo>
                <a:lnTo>
                  <a:pt x="12056" y="4920"/>
                </a:lnTo>
                <a:lnTo>
                  <a:pt x="12130" y="4939"/>
                </a:lnTo>
                <a:lnTo>
                  <a:pt x="12130" y="5259"/>
                </a:lnTo>
                <a:lnTo>
                  <a:pt x="12130" y="5259"/>
                </a:lnTo>
                <a:lnTo>
                  <a:pt x="12137" y="5308"/>
                </a:lnTo>
                <a:lnTo>
                  <a:pt x="12143" y="5345"/>
                </a:lnTo>
                <a:lnTo>
                  <a:pt x="12155" y="5381"/>
                </a:lnTo>
                <a:lnTo>
                  <a:pt x="12173" y="5412"/>
                </a:lnTo>
                <a:lnTo>
                  <a:pt x="12198" y="5431"/>
                </a:lnTo>
                <a:lnTo>
                  <a:pt x="12229" y="5449"/>
                </a:lnTo>
                <a:lnTo>
                  <a:pt x="12260" y="5462"/>
                </a:lnTo>
                <a:lnTo>
                  <a:pt x="12302" y="5462"/>
                </a:lnTo>
                <a:lnTo>
                  <a:pt x="12302" y="5462"/>
                </a:lnTo>
                <a:lnTo>
                  <a:pt x="12339" y="5462"/>
                </a:lnTo>
                <a:lnTo>
                  <a:pt x="12370" y="5455"/>
                </a:lnTo>
                <a:lnTo>
                  <a:pt x="12401" y="5443"/>
                </a:lnTo>
                <a:lnTo>
                  <a:pt x="12426" y="5431"/>
                </a:lnTo>
                <a:lnTo>
                  <a:pt x="12413" y="5345"/>
                </a:lnTo>
                <a:lnTo>
                  <a:pt x="12413" y="5345"/>
                </a:lnTo>
                <a:lnTo>
                  <a:pt x="12382" y="5351"/>
                </a:lnTo>
                <a:lnTo>
                  <a:pt x="12358" y="5357"/>
                </a:lnTo>
                <a:lnTo>
                  <a:pt x="12358" y="5357"/>
                </a:lnTo>
                <a:lnTo>
                  <a:pt x="12321" y="5351"/>
                </a:lnTo>
                <a:lnTo>
                  <a:pt x="12297" y="5333"/>
                </a:lnTo>
                <a:lnTo>
                  <a:pt x="12284" y="5308"/>
                </a:lnTo>
                <a:lnTo>
                  <a:pt x="12278" y="5265"/>
                </a:lnTo>
                <a:lnTo>
                  <a:pt x="12278" y="4933"/>
                </a:lnTo>
                <a:lnTo>
                  <a:pt x="12426" y="4933"/>
                </a:lnTo>
                <a:close/>
                <a:moveTo>
                  <a:pt x="12511" y="5025"/>
                </a:moveTo>
                <a:lnTo>
                  <a:pt x="12511" y="5228"/>
                </a:lnTo>
                <a:lnTo>
                  <a:pt x="12511" y="5228"/>
                </a:lnTo>
                <a:lnTo>
                  <a:pt x="12518" y="5277"/>
                </a:lnTo>
                <a:lnTo>
                  <a:pt x="12530" y="5320"/>
                </a:lnTo>
                <a:lnTo>
                  <a:pt x="12548" y="5363"/>
                </a:lnTo>
                <a:lnTo>
                  <a:pt x="12579" y="5394"/>
                </a:lnTo>
                <a:lnTo>
                  <a:pt x="12616" y="5425"/>
                </a:lnTo>
                <a:lnTo>
                  <a:pt x="12659" y="5443"/>
                </a:lnTo>
                <a:lnTo>
                  <a:pt x="12709" y="5462"/>
                </a:lnTo>
                <a:lnTo>
                  <a:pt x="12764" y="5462"/>
                </a:lnTo>
                <a:lnTo>
                  <a:pt x="12764" y="5462"/>
                </a:lnTo>
                <a:lnTo>
                  <a:pt x="12813" y="5462"/>
                </a:lnTo>
                <a:lnTo>
                  <a:pt x="12850" y="5455"/>
                </a:lnTo>
                <a:lnTo>
                  <a:pt x="12887" y="5437"/>
                </a:lnTo>
                <a:lnTo>
                  <a:pt x="12918" y="5425"/>
                </a:lnTo>
                <a:lnTo>
                  <a:pt x="12948" y="5400"/>
                </a:lnTo>
                <a:lnTo>
                  <a:pt x="12973" y="5370"/>
                </a:lnTo>
                <a:lnTo>
                  <a:pt x="12992" y="5338"/>
                </a:lnTo>
                <a:lnTo>
                  <a:pt x="13003" y="5296"/>
                </a:lnTo>
                <a:lnTo>
                  <a:pt x="12905" y="5259"/>
                </a:lnTo>
                <a:lnTo>
                  <a:pt x="12905" y="5259"/>
                </a:lnTo>
                <a:lnTo>
                  <a:pt x="12881" y="5301"/>
                </a:lnTo>
                <a:lnTo>
                  <a:pt x="12856" y="5333"/>
                </a:lnTo>
                <a:lnTo>
                  <a:pt x="12819" y="5351"/>
                </a:lnTo>
                <a:lnTo>
                  <a:pt x="12776" y="5357"/>
                </a:lnTo>
                <a:lnTo>
                  <a:pt x="12776" y="5357"/>
                </a:lnTo>
                <a:lnTo>
                  <a:pt x="12751" y="5351"/>
                </a:lnTo>
                <a:lnTo>
                  <a:pt x="12727" y="5345"/>
                </a:lnTo>
                <a:lnTo>
                  <a:pt x="12702" y="5333"/>
                </a:lnTo>
                <a:lnTo>
                  <a:pt x="12684" y="5320"/>
                </a:lnTo>
                <a:lnTo>
                  <a:pt x="12672" y="5301"/>
                </a:lnTo>
                <a:lnTo>
                  <a:pt x="12665" y="5277"/>
                </a:lnTo>
                <a:lnTo>
                  <a:pt x="12659" y="5253"/>
                </a:lnTo>
                <a:lnTo>
                  <a:pt x="12653" y="5222"/>
                </a:lnTo>
                <a:lnTo>
                  <a:pt x="12653" y="5142"/>
                </a:lnTo>
                <a:lnTo>
                  <a:pt x="13003" y="5142"/>
                </a:lnTo>
                <a:lnTo>
                  <a:pt x="13003" y="5031"/>
                </a:lnTo>
                <a:lnTo>
                  <a:pt x="13003" y="5031"/>
                </a:lnTo>
                <a:lnTo>
                  <a:pt x="13003" y="4981"/>
                </a:lnTo>
                <a:lnTo>
                  <a:pt x="12992" y="4939"/>
                </a:lnTo>
                <a:lnTo>
                  <a:pt x="12966" y="4896"/>
                </a:lnTo>
                <a:lnTo>
                  <a:pt x="12942" y="4859"/>
                </a:lnTo>
                <a:lnTo>
                  <a:pt x="12905" y="4834"/>
                </a:lnTo>
                <a:lnTo>
                  <a:pt x="12868" y="4809"/>
                </a:lnTo>
                <a:lnTo>
                  <a:pt x="12819" y="4798"/>
                </a:lnTo>
                <a:lnTo>
                  <a:pt x="12764" y="4791"/>
                </a:lnTo>
                <a:lnTo>
                  <a:pt x="12764" y="4791"/>
                </a:lnTo>
                <a:lnTo>
                  <a:pt x="12702" y="4798"/>
                </a:lnTo>
                <a:lnTo>
                  <a:pt x="12653" y="4809"/>
                </a:lnTo>
                <a:lnTo>
                  <a:pt x="12610" y="4828"/>
                </a:lnTo>
                <a:lnTo>
                  <a:pt x="12573" y="4859"/>
                </a:lnTo>
                <a:lnTo>
                  <a:pt x="12548" y="4896"/>
                </a:lnTo>
                <a:lnTo>
                  <a:pt x="12530" y="4933"/>
                </a:lnTo>
                <a:lnTo>
                  <a:pt x="12518" y="4976"/>
                </a:lnTo>
                <a:lnTo>
                  <a:pt x="12511" y="5025"/>
                </a:lnTo>
                <a:close/>
                <a:moveTo>
                  <a:pt x="12881" y="5013"/>
                </a:moveTo>
                <a:lnTo>
                  <a:pt x="12881" y="5062"/>
                </a:lnTo>
                <a:lnTo>
                  <a:pt x="12653" y="5062"/>
                </a:lnTo>
                <a:lnTo>
                  <a:pt x="12653" y="5018"/>
                </a:lnTo>
                <a:lnTo>
                  <a:pt x="12653" y="5018"/>
                </a:lnTo>
                <a:lnTo>
                  <a:pt x="12659" y="4988"/>
                </a:lnTo>
                <a:lnTo>
                  <a:pt x="12659" y="4970"/>
                </a:lnTo>
                <a:lnTo>
                  <a:pt x="12672" y="4945"/>
                </a:lnTo>
                <a:lnTo>
                  <a:pt x="12684" y="4926"/>
                </a:lnTo>
                <a:lnTo>
                  <a:pt x="12696" y="4914"/>
                </a:lnTo>
                <a:lnTo>
                  <a:pt x="12715" y="4902"/>
                </a:lnTo>
                <a:lnTo>
                  <a:pt x="12739" y="4896"/>
                </a:lnTo>
                <a:lnTo>
                  <a:pt x="12770" y="4896"/>
                </a:lnTo>
                <a:lnTo>
                  <a:pt x="12770" y="4896"/>
                </a:lnTo>
                <a:lnTo>
                  <a:pt x="12794" y="4896"/>
                </a:lnTo>
                <a:lnTo>
                  <a:pt x="12813" y="4902"/>
                </a:lnTo>
                <a:lnTo>
                  <a:pt x="12831" y="4914"/>
                </a:lnTo>
                <a:lnTo>
                  <a:pt x="12850" y="4926"/>
                </a:lnTo>
                <a:lnTo>
                  <a:pt x="12862" y="4945"/>
                </a:lnTo>
                <a:lnTo>
                  <a:pt x="12868" y="4963"/>
                </a:lnTo>
                <a:lnTo>
                  <a:pt x="12874" y="4988"/>
                </a:lnTo>
                <a:lnTo>
                  <a:pt x="12881" y="5013"/>
                </a:lnTo>
                <a:close/>
                <a:moveTo>
                  <a:pt x="13071" y="4828"/>
                </a:moveTo>
                <a:lnTo>
                  <a:pt x="13071" y="4920"/>
                </a:lnTo>
                <a:lnTo>
                  <a:pt x="13151" y="4939"/>
                </a:lnTo>
                <a:lnTo>
                  <a:pt x="13151" y="5259"/>
                </a:lnTo>
                <a:lnTo>
                  <a:pt x="13151" y="5259"/>
                </a:lnTo>
                <a:lnTo>
                  <a:pt x="13151" y="5308"/>
                </a:lnTo>
                <a:lnTo>
                  <a:pt x="13157" y="5345"/>
                </a:lnTo>
                <a:lnTo>
                  <a:pt x="13169" y="5381"/>
                </a:lnTo>
                <a:lnTo>
                  <a:pt x="13188" y="5412"/>
                </a:lnTo>
                <a:lnTo>
                  <a:pt x="13212" y="5431"/>
                </a:lnTo>
                <a:lnTo>
                  <a:pt x="13243" y="5449"/>
                </a:lnTo>
                <a:lnTo>
                  <a:pt x="13280" y="5462"/>
                </a:lnTo>
                <a:lnTo>
                  <a:pt x="13323" y="5462"/>
                </a:lnTo>
                <a:lnTo>
                  <a:pt x="13323" y="5462"/>
                </a:lnTo>
                <a:lnTo>
                  <a:pt x="13354" y="5462"/>
                </a:lnTo>
                <a:lnTo>
                  <a:pt x="13385" y="5455"/>
                </a:lnTo>
                <a:lnTo>
                  <a:pt x="13415" y="5443"/>
                </a:lnTo>
                <a:lnTo>
                  <a:pt x="13440" y="5431"/>
                </a:lnTo>
                <a:lnTo>
                  <a:pt x="13428" y="5345"/>
                </a:lnTo>
                <a:lnTo>
                  <a:pt x="13428" y="5345"/>
                </a:lnTo>
                <a:lnTo>
                  <a:pt x="13397" y="5351"/>
                </a:lnTo>
                <a:lnTo>
                  <a:pt x="13373" y="5357"/>
                </a:lnTo>
                <a:lnTo>
                  <a:pt x="13373" y="5357"/>
                </a:lnTo>
                <a:lnTo>
                  <a:pt x="13342" y="5351"/>
                </a:lnTo>
                <a:lnTo>
                  <a:pt x="13317" y="5333"/>
                </a:lnTo>
                <a:lnTo>
                  <a:pt x="13299" y="5308"/>
                </a:lnTo>
                <a:lnTo>
                  <a:pt x="13293" y="5265"/>
                </a:lnTo>
                <a:lnTo>
                  <a:pt x="13293" y="4933"/>
                </a:lnTo>
                <a:lnTo>
                  <a:pt x="13440" y="4933"/>
                </a:lnTo>
                <a:lnTo>
                  <a:pt x="13440" y="4828"/>
                </a:lnTo>
                <a:lnTo>
                  <a:pt x="13293" y="4828"/>
                </a:lnTo>
                <a:lnTo>
                  <a:pt x="13293" y="4680"/>
                </a:lnTo>
                <a:lnTo>
                  <a:pt x="13194" y="4680"/>
                </a:lnTo>
                <a:lnTo>
                  <a:pt x="13157" y="4822"/>
                </a:lnTo>
                <a:lnTo>
                  <a:pt x="13071" y="4828"/>
                </a:lnTo>
                <a:close/>
                <a:moveTo>
                  <a:pt x="13803" y="5074"/>
                </a:moveTo>
                <a:lnTo>
                  <a:pt x="13803" y="5074"/>
                </a:lnTo>
                <a:lnTo>
                  <a:pt x="13729" y="5080"/>
                </a:lnTo>
                <a:lnTo>
                  <a:pt x="13667" y="5092"/>
                </a:lnTo>
                <a:lnTo>
                  <a:pt x="13619" y="5111"/>
                </a:lnTo>
                <a:lnTo>
                  <a:pt x="13582" y="5135"/>
                </a:lnTo>
                <a:lnTo>
                  <a:pt x="13551" y="5166"/>
                </a:lnTo>
                <a:lnTo>
                  <a:pt x="13532" y="5203"/>
                </a:lnTo>
                <a:lnTo>
                  <a:pt x="13526" y="5240"/>
                </a:lnTo>
                <a:lnTo>
                  <a:pt x="13520" y="5283"/>
                </a:lnTo>
                <a:lnTo>
                  <a:pt x="13520" y="5283"/>
                </a:lnTo>
                <a:lnTo>
                  <a:pt x="13526" y="5320"/>
                </a:lnTo>
                <a:lnTo>
                  <a:pt x="13532" y="5357"/>
                </a:lnTo>
                <a:lnTo>
                  <a:pt x="13551" y="5388"/>
                </a:lnTo>
                <a:lnTo>
                  <a:pt x="13569" y="5412"/>
                </a:lnTo>
                <a:lnTo>
                  <a:pt x="13594" y="5437"/>
                </a:lnTo>
                <a:lnTo>
                  <a:pt x="13624" y="5449"/>
                </a:lnTo>
                <a:lnTo>
                  <a:pt x="13661" y="5462"/>
                </a:lnTo>
                <a:lnTo>
                  <a:pt x="13704" y="5462"/>
                </a:lnTo>
                <a:lnTo>
                  <a:pt x="13704" y="5462"/>
                </a:lnTo>
                <a:lnTo>
                  <a:pt x="13754" y="5462"/>
                </a:lnTo>
                <a:lnTo>
                  <a:pt x="13796" y="5449"/>
                </a:lnTo>
                <a:lnTo>
                  <a:pt x="13833" y="5431"/>
                </a:lnTo>
                <a:lnTo>
                  <a:pt x="13870" y="5400"/>
                </a:lnTo>
                <a:lnTo>
                  <a:pt x="13870" y="5400"/>
                </a:lnTo>
                <a:lnTo>
                  <a:pt x="13889" y="5425"/>
                </a:lnTo>
                <a:lnTo>
                  <a:pt x="13913" y="5443"/>
                </a:lnTo>
                <a:lnTo>
                  <a:pt x="13944" y="5455"/>
                </a:lnTo>
                <a:lnTo>
                  <a:pt x="13987" y="5462"/>
                </a:lnTo>
                <a:lnTo>
                  <a:pt x="13987" y="5462"/>
                </a:lnTo>
                <a:lnTo>
                  <a:pt x="14024" y="5455"/>
                </a:lnTo>
                <a:lnTo>
                  <a:pt x="14055" y="5449"/>
                </a:lnTo>
                <a:lnTo>
                  <a:pt x="14055" y="5370"/>
                </a:lnTo>
                <a:lnTo>
                  <a:pt x="14037" y="5370"/>
                </a:lnTo>
                <a:lnTo>
                  <a:pt x="14037" y="5370"/>
                </a:lnTo>
                <a:lnTo>
                  <a:pt x="14018" y="5363"/>
                </a:lnTo>
                <a:lnTo>
                  <a:pt x="14005" y="5357"/>
                </a:lnTo>
                <a:lnTo>
                  <a:pt x="13994" y="5338"/>
                </a:lnTo>
                <a:lnTo>
                  <a:pt x="13994" y="5320"/>
                </a:lnTo>
                <a:lnTo>
                  <a:pt x="13994" y="5013"/>
                </a:lnTo>
                <a:lnTo>
                  <a:pt x="13994" y="5013"/>
                </a:lnTo>
                <a:lnTo>
                  <a:pt x="13987" y="4963"/>
                </a:lnTo>
                <a:lnTo>
                  <a:pt x="13981" y="4926"/>
                </a:lnTo>
                <a:lnTo>
                  <a:pt x="13963" y="4883"/>
                </a:lnTo>
                <a:lnTo>
                  <a:pt x="13938" y="4853"/>
                </a:lnTo>
                <a:lnTo>
                  <a:pt x="13913" y="4828"/>
                </a:lnTo>
                <a:lnTo>
                  <a:pt x="13876" y="4804"/>
                </a:lnTo>
                <a:lnTo>
                  <a:pt x="13828" y="4791"/>
                </a:lnTo>
                <a:lnTo>
                  <a:pt x="13778" y="4791"/>
                </a:lnTo>
                <a:lnTo>
                  <a:pt x="13778" y="4791"/>
                </a:lnTo>
                <a:lnTo>
                  <a:pt x="13735" y="4791"/>
                </a:lnTo>
                <a:lnTo>
                  <a:pt x="13698" y="4798"/>
                </a:lnTo>
                <a:lnTo>
                  <a:pt x="13661" y="4816"/>
                </a:lnTo>
                <a:lnTo>
                  <a:pt x="13630" y="4828"/>
                </a:lnTo>
                <a:lnTo>
                  <a:pt x="13606" y="4853"/>
                </a:lnTo>
                <a:lnTo>
                  <a:pt x="13582" y="4877"/>
                </a:lnTo>
                <a:lnTo>
                  <a:pt x="13563" y="4908"/>
                </a:lnTo>
                <a:lnTo>
                  <a:pt x="13545" y="4939"/>
                </a:lnTo>
                <a:lnTo>
                  <a:pt x="13630" y="4988"/>
                </a:lnTo>
                <a:lnTo>
                  <a:pt x="13630" y="4988"/>
                </a:lnTo>
                <a:lnTo>
                  <a:pt x="13656" y="4951"/>
                </a:lnTo>
                <a:lnTo>
                  <a:pt x="13686" y="4920"/>
                </a:lnTo>
                <a:lnTo>
                  <a:pt x="13717" y="4902"/>
                </a:lnTo>
                <a:lnTo>
                  <a:pt x="13754" y="4902"/>
                </a:lnTo>
                <a:lnTo>
                  <a:pt x="13754" y="4902"/>
                </a:lnTo>
                <a:lnTo>
                  <a:pt x="13778" y="4902"/>
                </a:lnTo>
                <a:lnTo>
                  <a:pt x="13796" y="4908"/>
                </a:lnTo>
                <a:lnTo>
                  <a:pt x="13809" y="4914"/>
                </a:lnTo>
                <a:lnTo>
                  <a:pt x="13828" y="4926"/>
                </a:lnTo>
                <a:lnTo>
                  <a:pt x="13833" y="4939"/>
                </a:lnTo>
                <a:lnTo>
                  <a:pt x="13846" y="4963"/>
                </a:lnTo>
                <a:lnTo>
                  <a:pt x="13852" y="5013"/>
                </a:lnTo>
                <a:lnTo>
                  <a:pt x="13852" y="5074"/>
                </a:lnTo>
                <a:lnTo>
                  <a:pt x="13803" y="5074"/>
                </a:lnTo>
                <a:close/>
                <a:moveTo>
                  <a:pt x="13852" y="5314"/>
                </a:moveTo>
                <a:lnTo>
                  <a:pt x="13852" y="5314"/>
                </a:lnTo>
                <a:lnTo>
                  <a:pt x="13828" y="5338"/>
                </a:lnTo>
                <a:lnTo>
                  <a:pt x="13803" y="5351"/>
                </a:lnTo>
                <a:lnTo>
                  <a:pt x="13772" y="5363"/>
                </a:lnTo>
                <a:lnTo>
                  <a:pt x="13741" y="5363"/>
                </a:lnTo>
                <a:lnTo>
                  <a:pt x="13741" y="5363"/>
                </a:lnTo>
                <a:lnTo>
                  <a:pt x="13704" y="5357"/>
                </a:lnTo>
                <a:lnTo>
                  <a:pt x="13692" y="5351"/>
                </a:lnTo>
                <a:lnTo>
                  <a:pt x="13680" y="5345"/>
                </a:lnTo>
                <a:lnTo>
                  <a:pt x="13667" y="5333"/>
                </a:lnTo>
                <a:lnTo>
                  <a:pt x="13661" y="5314"/>
                </a:lnTo>
                <a:lnTo>
                  <a:pt x="13656" y="5271"/>
                </a:lnTo>
                <a:lnTo>
                  <a:pt x="13656" y="5271"/>
                </a:lnTo>
                <a:lnTo>
                  <a:pt x="13661" y="5253"/>
                </a:lnTo>
                <a:lnTo>
                  <a:pt x="13667" y="5228"/>
                </a:lnTo>
                <a:lnTo>
                  <a:pt x="13674" y="5216"/>
                </a:lnTo>
                <a:lnTo>
                  <a:pt x="13686" y="5197"/>
                </a:lnTo>
                <a:lnTo>
                  <a:pt x="13711" y="5185"/>
                </a:lnTo>
                <a:lnTo>
                  <a:pt x="13735" y="5179"/>
                </a:lnTo>
                <a:lnTo>
                  <a:pt x="13766" y="5172"/>
                </a:lnTo>
                <a:lnTo>
                  <a:pt x="13803" y="5166"/>
                </a:lnTo>
                <a:lnTo>
                  <a:pt x="13852" y="5166"/>
                </a:lnTo>
                <a:lnTo>
                  <a:pt x="13852" y="5314"/>
                </a:lnTo>
                <a:close/>
                <a:moveTo>
                  <a:pt x="14430" y="5277"/>
                </a:moveTo>
                <a:lnTo>
                  <a:pt x="14430" y="5277"/>
                </a:lnTo>
                <a:lnTo>
                  <a:pt x="14430" y="5314"/>
                </a:lnTo>
                <a:lnTo>
                  <a:pt x="14418" y="5326"/>
                </a:lnTo>
                <a:lnTo>
                  <a:pt x="14412" y="5338"/>
                </a:lnTo>
                <a:lnTo>
                  <a:pt x="14399" y="5351"/>
                </a:lnTo>
                <a:lnTo>
                  <a:pt x="14381" y="5357"/>
                </a:lnTo>
                <a:lnTo>
                  <a:pt x="14344" y="5363"/>
                </a:lnTo>
                <a:lnTo>
                  <a:pt x="14344" y="5363"/>
                </a:lnTo>
                <a:lnTo>
                  <a:pt x="14301" y="5357"/>
                </a:lnTo>
                <a:lnTo>
                  <a:pt x="14264" y="5338"/>
                </a:lnTo>
                <a:lnTo>
                  <a:pt x="14233" y="5314"/>
                </a:lnTo>
                <a:lnTo>
                  <a:pt x="14214" y="5296"/>
                </a:lnTo>
                <a:lnTo>
                  <a:pt x="14203" y="5271"/>
                </a:lnTo>
                <a:lnTo>
                  <a:pt x="14116" y="5320"/>
                </a:lnTo>
                <a:lnTo>
                  <a:pt x="14116" y="5320"/>
                </a:lnTo>
                <a:lnTo>
                  <a:pt x="14135" y="5357"/>
                </a:lnTo>
                <a:lnTo>
                  <a:pt x="14153" y="5381"/>
                </a:lnTo>
                <a:lnTo>
                  <a:pt x="14178" y="5407"/>
                </a:lnTo>
                <a:lnTo>
                  <a:pt x="14209" y="5431"/>
                </a:lnTo>
                <a:lnTo>
                  <a:pt x="14240" y="5443"/>
                </a:lnTo>
                <a:lnTo>
                  <a:pt x="14270" y="5455"/>
                </a:lnTo>
                <a:lnTo>
                  <a:pt x="14307" y="5462"/>
                </a:lnTo>
                <a:lnTo>
                  <a:pt x="14344" y="5462"/>
                </a:lnTo>
                <a:lnTo>
                  <a:pt x="14344" y="5462"/>
                </a:lnTo>
                <a:lnTo>
                  <a:pt x="14393" y="5462"/>
                </a:lnTo>
                <a:lnTo>
                  <a:pt x="14436" y="5449"/>
                </a:lnTo>
                <a:lnTo>
                  <a:pt x="14473" y="5431"/>
                </a:lnTo>
                <a:lnTo>
                  <a:pt x="14504" y="5407"/>
                </a:lnTo>
                <a:lnTo>
                  <a:pt x="14534" y="5381"/>
                </a:lnTo>
                <a:lnTo>
                  <a:pt x="14553" y="5345"/>
                </a:lnTo>
                <a:lnTo>
                  <a:pt x="14565" y="5308"/>
                </a:lnTo>
                <a:lnTo>
                  <a:pt x="14565" y="5265"/>
                </a:lnTo>
                <a:lnTo>
                  <a:pt x="14565" y="5265"/>
                </a:lnTo>
                <a:lnTo>
                  <a:pt x="14565" y="5228"/>
                </a:lnTo>
                <a:lnTo>
                  <a:pt x="14553" y="5197"/>
                </a:lnTo>
                <a:lnTo>
                  <a:pt x="14541" y="5166"/>
                </a:lnTo>
                <a:lnTo>
                  <a:pt x="14522" y="5142"/>
                </a:lnTo>
                <a:lnTo>
                  <a:pt x="14497" y="5123"/>
                </a:lnTo>
                <a:lnTo>
                  <a:pt x="14473" y="5105"/>
                </a:lnTo>
                <a:lnTo>
                  <a:pt x="14412" y="5080"/>
                </a:lnTo>
                <a:lnTo>
                  <a:pt x="14356" y="5055"/>
                </a:lnTo>
                <a:lnTo>
                  <a:pt x="14307" y="5031"/>
                </a:lnTo>
                <a:lnTo>
                  <a:pt x="14288" y="5018"/>
                </a:lnTo>
                <a:lnTo>
                  <a:pt x="14276" y="5007"/>
                </a:lnTo>
                <a:lnTo>
                  <a:pt x="14264" y="4988"/>
                </a:lnTo>
                <a:lnTo>
                  <a:pt x="14258" y="4963"/>
                </a:lnTo>
                <a:lnTo>
                  <a:pt x="14258" y="4963"/>
                </a:lnTo>
                <a:lnTo>
                  <a:pt x="14264" y="4939"/>
                </a:lnTo>
                <a:lnTo>
                  <a:pt x="14282" y="4914"/>
                </a:lnTo>
                <a:lnTo>
                  <a:pt x="14313" y="4896"/>
                </a:lnTo>
                <a:lnTo>
                  <a:pt x="14350" y="4896"/>
                </a:lnTo>
                <a:lnTo>
                  <a:pt x="14350" y="4896"/>
                </a:lnTo>
                <a:lnTo>
                  <a:pt x="14393" y="4896"/>
                </a:lnTo>
                <a:lnTo>
                  <a:pt x="14423" y="4908"/>
                </a:lnTo>
                <a:lnTo>
                  <a:pt x="14455" y="4933"/>
                </a:lnTo>
                <a:lnTo>
                  <a:pt x="14479" y="4970"/>
                </a:lnTo>
                <a:lnTo>
                  <a:pt x="14565" y="4933"/>
                </a:lnTo>
                <a:lnTo>
                  <a:pt x="14565" y="4933"/>
                </a:lnTo>
                <a:lnTo>
                  <a:pt x="14547" y="4896"/>
                </a:lnTo>
                <a:lnTo>
                  <a:pt x="14528" y="4871"/>
                </a:lnTo>
                <a:lnTo>
                  <a:pt x="14504" y="4846"/>
                </a:lnTo>
                <a:lnTo>
                  <a:pt x="14479" y="4828"/>
                </a:lnTo>
                <a:lnTo>
                  <a:pt x="14449" y="4809"/>
                </a:lnTo>
                <a:lnTo>
                  <a:pt x="14418" y="4798"/>
                </a:lnTo>
                <a:lnTo>
                  <a:pt x="14387" y="4791"/>
                </a:lnTo>
                <a:lnTo>
                  <a:pt x="14344" y="4791"/>
                </a:lnTo>
                <a:lnTo>
                  <a:pt x="14344" y="4791"/>
                </a:lnTo>
                <a:lnTo>
                  <a:pt x="14295" y="4798"/>
                </a:lnTo>
                <a:lnTo>
                  <a:pt x="14251" y="4804"/>
                </a:lnTo>
                <a:lnTo>
                  <a:pt x="14214" y="4822"/>
                </a:lnTo>
                <a:lnTo>
                  <a:pt x="14184" y="4846"/>
                </a:lnTo>
                <a:lnTo>
                  <a:pt x="14159" y="4871"/>
                </a:lnTo>
                <a:lnTo>
                  <a:pt x="14141" y="4902"/>
                </a:lnTo>
                <a:lnTo>
                  <a:pt x="14129" y="4939"/>
                </a:lnTo>
                <a:lnTo>
                  <a:pt x="14122" y="4976"/>
                </a:lnTo>
                <a:lnTo>
                  <a:pt x="14122" y="4976"/>
                </a:lnTo>
                <a:lnTo>
                  <a:pt x="14129" y="5013"/>
                </a:lnTo>
                <a:lnTo>
                  <a:pt x="14135" y="5050"/>
                </a:lnTo>
                <a:lnTo>
                  <a:pt x="14153" y="5074"/>
                </a:lnTo>
                <a:lnTo>
                  <a:pt x="14172" y="5099"/>
                </a:lnTo>
                <a:lnTo>
                  <a:pt x="14196" y="5117"/>
                </a:lnTo>
                <a:lnTo>
                  <a:pt x="14221" y="5135"/>
                </a:lnTo>
                <a:lnTo>
                  <a:pt x="14276" y="5160"/>
                </a:lnTo>
                <a:lnTo>
                  <a:pt x="14338" y="5185"/>
                </a:lnTo>
                <a:lnTo>
                  <a:pt x="14387" y="5209"/>
                </a:lnTo>
                <a:lnTo>
                  <a:pt x="14405" y="5222"/>
                </a:lnTo>
                <a:lnTo>
                  <a:pt x="14418" y="5240"/>
                </a:lnTo>
                <a:lnTo>
                  <a:pt x="14430" y="5259"/>
                </a:lnTo>
                <a:lnTo>
                  <a:pt x="14430" y="5277"/>
                </a:lnTo>
                <a:close/>
                <a:moveTo>
                  <a:pt x="904" y="7208"/>
                </a:moveTo>
                <a:lnTo>
                  <a:pt x="1052" y="7208"/>
                </a:lnTo>
                <a:lnTo>
                  <a:pt x="1052" y="6538"/>
                </a:lnTo>
                <a:lnTo>
                  <a:pt x="934" y="6538"/>
                </a:lnTo>
                <a:lnTo>
                  <a:pt x="934" y="6538"/>
                </a:lnTo>
                <a:lnTo>
                  <a:pt x="922" y="6599"/>
                </a:lnTo>
                <a:lnTo>
                  <a:pt x="910" y="6624"/>
                </a:lnTo>
                <a:lnTo>
                  <a:pt x="904" y="6636"/>
                </a:lnTo>
                <a:lnTo>
                  <a:pt x="886" y="6648"/>
                </a:lnTo>
                <a:lnTo>
                  <a:pt x="873" y="6654"/>
                </a:lnTo>
                <a:lnTo>
                  <a:pt x="824" y="6661"/>
                </a:lnTo>
                <a:lnTo>
                  <a:pt x="769" y="6661"/>
                </a:lnTo>
                <a:lnTo>
                  <a:pt x="769" y="6759"/>
                </a:lnTo>
                <a:lnTo>
                  <a:pt x="904" y="6759"/>
                </a:lnTo>
                <a:lnTo>
                  <a:pt x="904" y="7208"/>
                </a:lnTo>
                <a:close/>
                <a:moveTo>
                  <a:pt x="1334" y="6956"/>
                </a:moveTo>
                <a:lnTo>
                  <a:pt x="1334" y="6956"/>
                </a:lnTo>
                <a:lnTo>
                  <a:pt x="1365" y="6956"/>
                </a:lnTo>
                <a:lnTo>
                  <a:pt x="1396" y="6950"/>
                </a:lnTo>
                <a:lnTo>
                  <a:pt x="1420" y="6937"/>
                </a:lnTo>
                <a:lnTo>
                  <a:pt x="1445" y="6926"/>
                </a:lnTo>
                <a:lnTo>
                  <a:pt x="1445" y="6999"/>
                </a:lnTo>
                <a:lnTo>
                  <a:pt x="1445" y="6999"/>
                </a:lnTo>
                <a:lnTo>
                  <a:pt x="1439" y="7048"/>
                </a:lnTo>
                <a:lnTo>
                  <a:pt x="1433" y="7061"/>
                </a:lnTo>
                <a:lnTo>
                  <a:pt x="1420" y="7079"/>
                </a:lnTo>
                <a:lnTo>
                  <a:pt x="1408" y="7091"/>
                </a:lnTo>
                <a:lnTo>
                  <a:pt x="1389" y="7098"/>
                </a:lnTo>
                <a:lnTo>
                  <a:pt x="1346" y="7104"/>
                </a:lnTo>
                <a:lnTo>
                  <a:pt x="1346" y="7104"/>
                </a:lnTo>
                <a:lnTo>
                  <a:pt x="1316" y="7098"/>
                </a:lnTo>
                <a:lnTo>
                  <a:pt x="1285" y="7085"/>
                </a:lnTo>
                <a:lnTo>
                  <a:pt x="1261" y="7061"/>
                </a:lnTo>
                <a:lnTo>
                  <a:pt x="1242" y="7024"/>
                </a:lnTo>
                <a:lnTo>
                  <a:pt x="1150" y="7079"/>
                </a:lnTo>
                <a:lnTo>
                  <a:pt x="1150" y="7079"/>
                </a:lnTo>
                <a:lnTo>
                  <a:pt x="1162" y="7109"/>
                </a:lnTo>
                <a:lnTo>
                  <a:pt x="1180" y="7141"/>
                </a:lnTo>
                <a:lnTo>
                  <a:pt x="1205" y="7165"/>
                </a:lnTo>
                <a:lnTo>
                  <a:pt x="1230" y="7183"/>
                </a:lnTo>
                <a:lnTo>
                  <a:pt x="1254" y="7202"/>
                </a:lnTo>
                <a:lnTo>
                  <a:pt x="1285" y="7208"/>
                </a:lnTo>
                <a:lnTo>
                  <a:pt x="1322" y="7220"/>
                </a:lnTo>
                <a:lnTo>
                  <a:pt x="1359" y="7220"/>
                </a:lnTo>
                <a:lnTo>
                  <a:pt x="1359" y="7220"/>
                </a:lnTo>
                <a:lnTo>
                  <a:pt x="1408" y="7215"/>
                </a:lnTo>
                <a:lnTo>
                  <a:pt x="1451" y="7202"/>
                </a:lnTo>
                <a:lnTo>
                  <a:pt x="1488" y="7183"/>
                </a:lnTo>
                <a:lnTo>
                  <a:pt x="1525" y="7159"/>
                </a:lnTo>
                <a:lnTo>
                  <a:pt x="1549" y="7128"/>
                </a:lnTo>
                <a:lnTo>
                  <a:pt x="1568" y="7085"/>
                </a:lnTo>
                <a:lnTo>
                  <a:pt x="1580" y="7042"/>
                </a:lnTo>
                <a:lnTo>
                  <a:pt x="1586" y="6993"/>
                </a:lnTo>
                <a:lnTo>
                  <a:pt x="1586" y="6747"/>
                </a:lnTo>
                <a:lnTo>
                  <a:pt x="1586" y="6747"/>
                </a:lnTo>
                <a:lnTo>
                  <a:pt x="1580" y="6704"/>
                </a:lnTo>
                <a:lnTo>
                  <a:pt x="1568" y="6661"/>
                </a:lnTo>
                <a:lnTo>
                  <a:pt x="1555" y="6624"/>
                </a:lnTo>
                <a:lnTo>
                  <a:pt x="1531" y="6593"/>
                </a:lnTo>
                <a:lnTo>
                  <a:pt x="1500" y="6569"/>
                </a:lnTo>
                <a:lnTo>
                  <a:pt x="1463" y="6550"/>
                </a:lnTo>
                <a:lnTo>
                  <a:pt x="1414" y="6538"/>
                </a:lnTo>
                <a:lnTo>
                  <a:pt x="1365" y="6532"/>
                </a:lnTo>
                <a:lnTo>
                  <a:pt x="1365" y="6532"/>
                </a:lnTo>
                <a:lnTo>
                  <a:pt x="1316" y="6538"/>
                </a:lnTo>
                <a:lnTo>
                  <a:pt x="1272" y="6544"/>
                </a:lnTo>
                <a:lnTo>
                  <a:pt x="1230" y="6563"/>
                </a:lnTo>
                <a:lnTo>
                  <a:pt x="1199" y="6593"/>
                </a:lnTo>
                <a:lnTo>
                  <a:pt x="1174" y="6624"/>
                </a:lnTo>
                <a:lnTo>
                  <a:pt x="1156" y="6661"/>
                </a:lnTo>
                <a:lnTo>
                  <a:pt x="1143" y="6704"/>
                </a:lnTo>
                <a:lnTo>
                  <a:pt x="1143" y="6753"/>
                </a:lnTo>
                <a:lnTo>
                  <a:pt x="1143" y="6753"/>
                </a:lnTo>
                <a:lnTo>
                  <a:pt x="1143" y="6802"/>
                </a:lnTo>
                <a:lnTo>
                  <a:pt x="1156" y="6845"/>
                </a:lnTo>
                <a:lnTo>
                  <a:pt x="1174" y="6882"/>
                </a:lnTo>
                <a:lnTo>
                  <a:pt x="1193" y="6907"/>
                </a:lnTo>
                <a:lnTo>
                  <a:pt x="1224" y="6931"/>
                </a:lnTo>
                <a:lnTo>
                  <a:pt x="1254" y="6944"/>
                </a:lnTo>
                <a:lnTo>
                  <a:pt x="1291" y="6956"/>
                </a:lnTo>
                <a:lnTo>
                  <a:pt x="1334" y="6956"/>
                </a:lnTo>
                <a:close/>
                <a:moveTo>
                  <a:pt x="1365" y="6654"/>
                </a:moveTo>
                <a:lnTo>
                  <a:pt x="1365" y="6654"/>
                </a:lnTo>
                <a:lnTo>
                  <a:pt x="1402" y="6654"/>
                </a:lnTo>
                <a:lnTo>
                  <a:pt x="1426" y="6673"/>
                </a:lnTo>
                <a:lnTo>
                  <a:pt x="1439" y="6698"/>
                </a:lnTo>
                <a:lnTo>
                  <a:pt x="1445" y="6735"/>
                </a:lnTo>
                <a:lnTo>
                  <a:pt x="1445" y="6796"/>
                </a:lnTo>
                <a:lnTo>
                  <a:pt x="1445" y="6796"/>
                </a:lnTo>
                <a:lnTo>
                  <a:pt x="1445" y="6808"/>
                </a:lnTo>
                <a:lnTo>
                  <a:pt x="1439" y="6821"/>
                </a:lnTo>
                <a:lnTo>
                  <a:pt x="1414" y="6833"/>
                </a:lnTo>
                <a:lnTo>
                  <a:pt x="1389" y="6845"/>
                </a:lnTo>
                <a:lnTo>
                  <a:pt x="1359" y="6845"/>
                </a:lnTo>
                <a:lnTo>
                  <a:pt x="1359" y="6845"/>
                </a:lnTo>
                <a:lnTo>
                  <a:pt x="1328" y="6839"/>
                </a:lnTo>
                <a:lnTo>
                  <a:pt x="1316" y="6833"/>
                </a:lnTo>
                <a:lnTo>
                  <a:pt x="1304" y="6827"/>
                </a:lnTo>
                <a:lnTo>
                  <a:pt x="1291" y="6815"/>
                </a:lnTo>
                <a:lnTo>
                  <a:pt x="1285" y="6796"/>
                </a:lnTo>
                <a:lnTo>
                  <a:pt x="1285" y="6753"/>
                </a:lnTo>
                <a:lnTo>
                  <a:pt x="1285" y="6753"/>
                </a:lnTo>
                <a:lnTo>
                  <a:pt x="1285" y="6704"/>
                </a:lnTo>
                <a:lnTo>
                  <a:pt x="1291" y="6691"/>
                </a:lnTo>
                <a:lnTo>
                  <a:pt x="1304" y="6673"/>
                </a:lnTo>
                <a:lnTo>
                  <a:pt x="1316" y="6667"/>
                </a:lnTo>
                <a:lnTo>
                  <a:pt x="1328" y="6661"/>
                </a:lnTo>
                <a:lnTo>
                  <a:pt x="1365" y="6654"/>
                </a:lnTo>
                <a:close/>
                <a:moveTo>
                  <a:pt x="1869" y="6654"/>
                </a:moveTo>
                <a:lnTo>
                  <a:pt x="1869" y="6654"/>
                </a:lnTo>
                <a:lnTo>
                  <a:pt x="1900" y="6654"/>
                </a:lnTo>
                <a:lnTo>
                  <a:pt x="1925" y="6673"/>
                </a:lnTo>
                <a:lnTo>
                  <a:pt x="1943" y="6691"/>
                </a:lnTo>
                <a:lnTo>
                  <a:pt x="1943" y="6722"/>
                </a:lnTo>
                <a:lnTo>
                  <a:pt x="1943" y="6722"/>
                </a:lnTo>
                <a:lnTo>
                  <a:pt x="1943" y="6747"/>
                </a:lnTo>
                <a:lnTo>
                  <a:pt x="1931" y="6772"/>
                </a:lnTo>
                <a:lnTo>
                  <a:pt x="1918" y="6796"/>
                </a:lnTo>
                <a:lnTo>
                  <a:pt x="1900" y="6815"/>
                </a:lnTo>
                <a:lnTo>
                  <a:pt x="1857" y="6858"/>
                </a:lnTo>
                <a:lnTo>
                  <a:pt x="1801" y="6907"/>
                </a:lnTo>
                <a:lnTo>
                  <a:pt x="1753" y="6956"/>
                </a:lnTo>
                <a:lnTo>
                  <a:pt x="1703" y="7011"/>
                </a:lnTo>
                <a:lnTo>
                  <a:pt x="1685" y="7042"/>
                </a:lnTo>
                <a:lnTo>
                  <a:pt x="1672" y="7073"/>
                </a:lnTo>
                <a:lnTo>
                  <a:pt x="1660" y="7109"/>
                </a:lnTo>
                <a:lnTo>
                  <a:pt x="1660" y="7146"/>
                </a:lnTo>
                <a:lnTo>
                  <a:pt x="1660" y="7208"/>
                </a:lnTo>
                <a:lnTo>
                  <a:pt x="2084" y="7208"/>
                </a:lnTo>
                <a:lnTo>
                  <a:pt x="2084" y="7098"/>
                </a:lnTo>
                <a:lnTo>
                  <a:pt x="1814" y="7098"/>
                </a:lnTo>
                <a:lnTo>
                  <a:pt x="1814" y="7098"/>
                </a:lnTo>
                <a:lnTo>
                  <a:pt x="1826" y="7073"/>
                </a:lnTo>
                <a:lnTo>
                  <a:pt x="1838" y="7048"/>
                </a:lnTo>
                <a:lnTo>
                  <a:pt x="1875" y="7011"/>
                </a:lnTo>
                <a:lnTo>
                  <a:pt x="1918" y="6974"/>
                </a:lnTo>
                <a:lnTo>
                  <a:pt x="1962" y="6937"/>
                </a:lnTo>
                <a:lnTo>
                  <a:pt x="2010" y="6900"/>
                </a:lnTo>
                <a:lnTo>
                  <a:pt x="2029" y="6876"/>
                </a:lnTo>
                <a:lnTo>
                  <a:pt x="2047" y="6852"/>
                </a:lnTo>
                <a:lnTo>
                  <a:pt x="2066" y="6827"/>
                </a:lnTo>
                <a:lnTo>
                  <a:pt x="2078" y="6790"/>
                </a:lnTo>
                <a:lnTo>
                  <a:pt x="2084" y="6759"/>
                </a:lnTo>
                <a:lnTo>
                  <a:pt x="2084" y="6717"/>
                </a:lnTo>
                <a:lnTo>
                  <a:pt x="2084" y="6717"/>
                </a:lnTo>
                <a:lnTo>
                  <a:pt x="2084" y="6680"/>
                </a:lnTo>
                <a:lnTo>
                  <a:pt x="2072" y="6648"/>
                </a:lnTo>
                <a:lnTo>
                  <a:pt x="2060" y="6618"/>
                </a:lnTo>
                <a:lnTo>
                  <a:pt x="2035" y="6587"/>
                </a:lnTo>
                <a:lnTo>
                  <a:pt x="2010" y="6563"/>
                </a:lnTo>
                <a:lnTo>
                  <a:pt x="1973" y="6550"/>
                </a:lnTo>
                <a:lnTo>
                  <a:pt x="1931" y="6538"/>
                </a:lnTo>
                <a:lnTo>
                  <a:pt x="1881" y="6532"/>
                </a:lnTo>
                <a:lnTo>
                  <a:pt x="1881" y="6532"/>
                </a:lnTo>
                <a:lnTo>
                  <a:pt x="1832" y="6538"/>
                </a:lnTo>
                <a:lnTo>
                  <a:pt x="1795" y="6544"/>
                </a:lnTo>
                <a:lnTo>
                  <a:pt x="1758" y="6563"/>
                </a:lnTo>
                <a:lnTo>
                  <a:pt x="1727" y="6587"/>
                </a:lnTo>
                <a:lnTo>
                  <a:pt x="1703" y="6612"/>
                </a:lnTo>
                <a:lnTo>
                  <a:pt x="1685" y="6643"/>
                </a:lnTo>
                <a:lnTo>
                  <a:pt x="1666" y="6680"/>
                </a:lnTo>
                <a:lnTo>
                  <a:pt x="1654" y="6717"/>
                </a:lnTo>
                <a:lnTo>
                  <a:pt x="1764" y="6753"/>
                </a:lnTo>
                <a:lnTo>
                  <a:pt x="1764" y="6753"/>
                </a:lnTo>
                <a:lnTo>
                  <a:pt x="1777" y="6710"/>
                </a:lnTo>
                <a:lnTo>
                  <a:pt x="1801" y="6680"/>
                </a:lnTo>
                <a:lnTo>
                  <a:pt x="1832" y="6661"/>
                </a:lnTo>
                <a:lnTo>
                  <a:pt x="1869" y="6654"/>
                </a:lnTo>
                <a:close/>
                <a:moveTo>
                  <a:pt x="2367" y="6654"/>
                </a:moveTo>
                <a:lnTo>
                  <a:pt x="2367" y="6654"/>
                </a:lnTo>
                <a:lnTo>
                  <a:pt x="2398" y="6654"/>
                </a:lnTo>
                <a:lnTo>
                  <a:pt x="2422" y="6673"/>
                </a:lnTo>
                <a:lnTo>
                  <a:pt x="2441" y="6691"/>
                </a:lnTo>
                <a:lnTo>
                  <a:pt x="2441" y="6722"/>
                </a:lnTo>
                <a:lnTo>
                  <a:pt x="2441" y="6722"/>
                </a:lnTo>
                <a:lnTo>
                  <a:pt x="2441" y="6747"/>
                </a:lnTo>
                <a:lnTo>
                  <a:pt x="2428" y="6772"/>
                </a:lnTo>
                <a:lnTo>
                  <a:pt x="2417" y="6796"/>
                </a:lnTo>
                <a:lnTo>
                  <a:pt x="2398" y="6815"/>
                </a:lnTo>
                <a:lnTo>
                  <a:pt x="2355" y="6858"/>
                </a:lnTo>
                <a:lnTo>
                  <a:pt x="2306" y="6907"/>
                </a:lnTo>
                <a:lnTo>
                  <a:pt x="2250" y="6956"/>
                </a:lnTo>
                <a:lnTo>
                  <a:pt x="2208" y="7011"/>
                </a:lnTo>
                <a:lnTo>
                  <a:pt x="2182" y="7042"/>
                </a:lnTo>
                <a:lnTo>
                  <a:pt x="2171" y="7073"/>
                </a:lnTo>
                <a:lnTo>
                  <a:pt x="2158" y="7109"/>
                </a:lnTo>
                <a:lnTo>
                  <a:pt x="2158" y="7146"/>
                </a:lnTo>
                <a:lnTo>
                  <a:pt x="2158" y="7208"/>
                </a:lnTo>
                <a:lnTo>
                  <a:pt x="2589" y="7208"/>
                </a:lnTo>
                <a:lnTo>
                  <a:pt x="2589" y="7098"/>
                </a:lnTo>
                <a:lnTo>
                  <a:pt x="2312" y="7098"/>
                </a:lnTo>
                <a:lnTo>
                  <a:pt x="2312" y="7098"/>
                </a:lnTo>
                <a:lnTo>
                  <a:pt x="2324" y="7073"/>
                </a:lnTo>
                <a:lnTo>
                  <a:pt x="2336" y="7048"/>
                </a:lnTo>
                <a:lnTo>
                  <a:pt x="2373" y="7011"/>
                </a:lnTo>
                <a:lnTo>
                  <a:pt x="2417" y="6974"/>
                </a:lnTo>
                <a:lnTo>
                  <a:pt x="2465" y="6937"/>
                </a:lnTo>
                <a:lnTo>
                  <a:pt x="2509" y="6900"/>
                </a:lnTo>
                <a:lnTo>
                  <a:pt x="2527" y="6876"/>
                </a:lnTo>
                <a:lnTo>
                  <a:pt x="2545" y="6852"/>
                </a:lnTo>
                <a:lnTo>
                  <a:pt x="2564" y="6827"/>
                </a:lnTo>
                <a:lnTo>
                  <a:pt x="2576" y="6790"/>
                </a:lnTo>
                <a:lnTo>
                  <a:pt x="2582" y="6759"/>
                </a:lnTo>
                <a:lnTo>
                  <a:pt x="2582" y="6717"/>
                </a:lnTo>
                <a:lnTo>
                  <a:pt x="2582" y="6717"/>
                </a:lnTo>
                <a:lnTo>
                  <a:pt x="2582" y="6680"/>
                </a:lnTo>
                <a:lnTo>
                  <a:pt x="2570" y="6648"/>
                </a:lnTo>
                <a:lnTo>
                  <a:pt x="2557" y="6618"/>
                </a:lnTo>
                <a:lnTo>
                  <a:pt x="2533" y="6587"/>
                </a:lnTo>
                <a:lnTo>
                  <a:pt x="2509" y="6563"/>
                </a:lnTo>
                <a:lnTo>
                  <a:pt x="2472" y="6550"/>
                </a:lnTo>
                <a:lnTo>
                  <a:pt x="2428" y="6538"/>
                </a:lnTo>
                <a:lnTo>
                  <a:pt x="2380" y="6532"/>
                </a:lnTo>
                <a:lnTo>
                  <a:pt x="2380" y="6532"/>
                </a:lnTo>
                <a:lnTo>
                  <a:pt x="2330" y="6538"/>
                </a:lnTo>
                <a:lnTo>
                  <a:pt x="2293" y="6544"/>
                </a:lnTo>
                <a:lnTo>
                  <a:pt x="2256" y="6563"/>
                </a:lnTo>
                <a:lnTo>
                  <a:pt x="2232" y="6587"/>
                </a:lnTo>
                <a:lnTo>
                  <a:pt x="2201" y="6612"/>
                </a:lnTo>
                <a:lnTo>
                  <a:pt x="2182" y="6643"/>
                </a:lnTo>
                <a:lnTo>
                  <a:pt x="2164" y="6680"/>
                </a:lnTo>
                <a:lnTo>
                  <a:pt x="2152" y="6717"/>
                </a:lnTo>
                <a:lnTo>
                  <a:pt x="2263" y="6753"/>
                </a:lnTo>
                <a:lnTo>
                  <a:pt x="2263" y="6753"/>
                </a:lnTo>
                <a:lnTo>
                  <a:pt x="2275" y="6710"/>
                </a:lnTo>
                <a:lnTo>
                  <a:pt x="2300" y="6680"/>
                </a:lnTo>
                <a:lnTo>
                  <a:pt x="2330" y="6661"/>
                </a:lnTo>
                <a:lnTo>
                  <a:pt x="2367" y="6654"/>
                </a:lnTo>
                <a:close/>
              </a:path>
            </a:pathLst>
          </a:custGeom>
          <a:solidFill>
            <a:srgbClr val="141313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1800" kern="12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57338" y="1151636"/>
            <a:ext cx="11058081" cy="5299001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Rectangle 5"/>
          <p:cNvSpPr/>
          <p:nvPr/>
        </p:nvSpPr>
        <p:spPr>
          <a:xfrm flipV="1">
            <a:off x="4112533" y="398549"/>
            <a:ext cx="7502887" cy="753086"/>
          </a:xfrm>
          <a:prstGeom prst="rect">
            <a:avLst/>
          </a:prstGeom>
          <a:noFill/>
          <a:ln w="34925" cmpd="sng">
            <a:solidFill>
              <a:schemeClr val="tx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/>
          <p:cNvSpPr txBox="1"/>
          <p:nvPr/>
        </p:nvSpPr>
        <p:spPr>
          <a:xfrm>
            <a:off x="-2080463" y="1278355"/>
            <a:ext cx="16579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NORĖDAMI PAKEISTI SKAIDRĖS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STILIŲ </a:t>
            </a:r>
            <a:r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t>–</a:t>
            </a: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SPUSTELĖKITE DEŠINIUOJU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PELĖS KLAVIŠU ANT SKAIDRĖS FONO IR PASIRINKITE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LAYOUT</a:t>
            </a: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ARBA DARBALAUKIO</a:t>
            </a:r>
          </a:p>
          <a:p>
            <a:pPr>
              <a:defRPr/>
            </a:pPr>
            <a:r>
              <a:rPr lang="en-AU" sz="1200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ĮRANKIŲ JUOSTOJE PASIRINKITE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HOME</a:t>
            </a:r>
            <a:r>
              <a:rPr lang="en-AU" sz="12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</a:t>
            </a:r>
            <a:r>
              <a:rPr lang="en-AU" sz="1200" b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&gt; SLIDES &gt; LAYOUT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>
              <a:defRPr/>
            </a:pPr>
            <a:endParaRPr lang="en-AU" sz="1200" b="1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4680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txStyles>
    <p:titleStyle>
      <a:lvl1pPr algn="ctr" defTabSz="4572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457200" rtl="0" eaLnBrk="1" latinLnBrk="0" hangingPunct="1">
        <a:spcBef>
          <a:spcPct val="20000"/>
        </a:spcBef>
        <a:buClrTx/>
        <a:buFont typeface="Lucida Grande"/>
        <a:buChar char="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Tx/>
        <a:buFont typeface="Lucida Grande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71700" indent="-342900" algn="l" defTabSz="457200" rtl="0" eaLnBrk="1" latinLnBrk="0" hangingPunct="1">
        <a:spcBef>
          <a:spcPct val="20000"/>
        </a:spcBef>
        <a:buFont typeface="Lucida Grande"/>
        <a:buChar char="∙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agram.com/p/BMTrIXJlUqr/" TargetMode="Externa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da" TargetMode="External"/><Relationship Id="rId7" Type="http://schemas.openxmlformats.org/officeDocument/2006/relationships/hyperlink" Target="http://ktu.edu/lt/ziniasklaidai/naujiena/ktu-ir-lsmu-sukure-unikalia-technologija-vestibulines-funkcijos-sutrikimams-tirti" TargetMode="External"/><Relationship Id="rId2" Type="http://schemas.openxmlformats.org/officeDocument/2006/relationships/hyperlink" Target="https://www.google.com/forms/about/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://www.ibtimes.com/why-mona-lisa-so-famous-310480" TargetMode="External"/><Relationship Id="rId5" Type="http://schemas.openxmlformats.org/officeDocument/2006/relationships/hyperlink" Target="https://en.wikipedia.org/wiki/Mona_Lisa" TargetMode="External"/><Relationship Id="rId4" Type="http://schemas.openxmlformats.org/officeDocument/2006/relationships/hyperlink" Target="https://en.wikipedia.org/wiki/Leonardo_da_Vinci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lt-LT" err="1"/>
              <a:t>Dadaistinė</a:t>
            </a:r>
            <a:r>
              <a:rPr lang="lt-LT"/>
              <a:t> </a:t>
            </a:r>
            <a:r>
              <a:rPr lang="lt-LT" err="1"/>
              <a:t>Mona</a:t>
            </a:r>
            <a:r>
              <a:rPr lang="lt-LT"/>
              <a:t> Liza XX amžiuje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Teksto vietos rezervavimo ženklas 1"/>
          <p:cNvSpPr>
            <a:spLocks noGrp="1"/>
          </p:cNvSpPr>
          <p:nvPr>
            <p:ph type="body" sz="quarter" idx="10"/>
          </p:nvPr>
        </p:nvSpPr>
        <p:spPr/>
        <p:txBody>
          <a:bodyPr anchor="t">
            <a:normAutofit fontScale="55000" lnSpcReduction="20000"/>
          </a:bodyPr>
          <a:lstStyle/>
          <a:p>
            <a:r>
              <a:rPr lang="LT-LT"/>
              <a:t>IFF-6/8 gr.</a:t>
            </a:r>
          </a:p>
          <a:p>
            <a:r>
              <a:rPr lang="LT-LT">
                <a:solidFill>
                  <a:srgbClr val="FFFFFF"/>
                </a:solidFill>
              </a:rPr>
              <a:t>TADAS LAURINAITIS</a:t>
            </a:r>
          </a:p>
          <a:p>
            <a:r>
              <a:rPr lang="EN-US" err="1"/>
              <a:t>Edvardas</a:t>
            </a:r>
            <a:r>
              <a:rPr lang="EN-US"/>
              <a:t> Iv</a:t>
            </a:r>
            <a:r>
              <a:rPr lang="LT-LT" err="1"/>
              <a:t>škevičius</a:t>
            </a:r>
            <a:r>
              <a:rPr lang="LT-LT"/>
              <a:t>,</a:t>
            </a:r>
          </a:p>
          <a:p>
            <a:r>
              <a:rPr lang="LT-LT"/>
              <a:t>Deividas </a:t>
            </a:r>
            <a:r>
              <a:rPr lang="LT-LT" err="1"/>
              <a:t>Ptašnikas</a:t>
            </a:r>
            <a:r>
              <a:rPr lang="LT-LT"/>
              <a:t>,</a:t>
            </a:r>
          </a:p>
        </p:txBody>
      </p:sp>
      <p:pic>
        <p:nvPicPr>
          <p:cNvPr id="3" name="Paveikslėlis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304800"/>
            <a:ext cx="5476350" cy="202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86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Apklausa ir rezultatai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lt-LT" dirty="0"/>
              <a:t>189 dalyviai iš </a:t>
            </a:r>
            <a:r>
              <a:rPr lang="lt-LT" dirty="0" err="1"/>
              <a:t>ktu</a:t>
            </a:r>
            <a:r>
              <a:rPr lang="lt-LT" dirty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179097" y="5053262"/>
            <a:ext cx="4162924" cy="753979"/>
          </a:xfrm>
        </p:spPr>
        <p:txBody>
          <a:bodyPr/>
          <a:lstStyle/>
          <a:p>
            <a:r>
              <a:rPr lang="lt-LT" sz="2000" dirty="0"/>
              <a:t>Apklausa atlikta „Google </a:t>
            </a:r>
            <a:r>
              <a:rPr lang="lt-LT" sz="2000" dirty="0" err="1"/>
              <a:t>forms</a:t>
            </a:r>
            <a:r>
              <a:rPr lang="lt-LT" sz="2000" dirty="0"/>
              <a:t>“ pagalba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217" y="3477910"/>
            <a:ext cx="5820587" cy="25435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217" y="1456177"/>
            <a:ext cx="5324165" cy="202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601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GIF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https://www.instagram.com/p/BMTrIXJlUqr/</a:t>
            </a:r>
            <a:endParaRPr lang="lt-LT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54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Šaltiniai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lt-LT" dirty="0"/>
              <a:t>Google </a:t>
            </a:r>
            <a:r>
              <a:rPr lang="lt-LT" dirty="0" err="1"/>
              <a:t>forms</a:t>
            </a:r>
            <a:r>
              <a:rPr lang="lt-LT" dirty="0"/>
              <a:t> - </a:t>
            </a:r>
            <a:r>
              <a:rPr lang="en-US" dirty="0">
                <a:hlinkClick r:id="rId2"/>
              </a:rPr>
              <a:t>https://www.google.com/forms/about/</a:t>
            </a:r>
            <a:endParaRPr lang="lt-LT" dirty="0"/>
          </a:p>
          <a:p>
            <a:r>
              <a:rPr lang="lt-LT" dirty="0"/>
              <a:t>Informacija apie dadaizmą - </a:t>
            </a:r>
            <a:r>
              <a:rPr lang="lt-LT" dirty="0">
                <a:hlinkClick r:id="rId3"/>
              </a:rPr>
              <a:t>https://en.wikipedia.org/wiki/Dada</a:t>
            </a:r>
            <a:endParaRPr lang="lt-LT" dirty="0"/>
          </a:p>
          <a:p>
            <a:r>
              <a:rPr lang="lt-LT" dirty="0"/>
              <a:t>Informacija apie Leonardo </a:t>
            </a:r>
            <a:r>
              <a:rPr lang="lt-LT" dirty="0" err="1"/>
              <a:t>da</a:t>
            </a:r>
            <a:r>
              <a:rPr lang="lt-LT" dirty="0"/>
              <a:t> </a:t>
            </a:r>
            <a:r>
              <a:rPr lang="lt-LT" dirty="0" err="1"/>
              <a:t>Vinci</a:t>
            </a:r>
            <a:r>
              <a:rPr lang="lt-LT" dirty="0"/>
              <a:t> - </a:t>
            </a:r>
            <a:r>
              <a:rPr lang="lt-LT" dirty="0">
                <a:hlinkClick r:id="rId4"/>
              </a:rPr>
              <a:t>https://en.wikipedia.org/wiki/Leonardo_da_Vinci</a:t>
            </a:r>
            <a:endParaRPr lang="lt-LT" dirty="0"/>
          </a:p>
          <a:p>
            <a:r>
              <a:rPr lang="lt-LT" dirty="0"/>
              <a:t>Informacija apie </a:t>
            </a:r>
            <a:r>
              <a:rPr lang="lt-LT" dirty="0" err="1"/>
              <a:t>Mona</a:t>
            </a:r>
            <a:r>
              <a:rPr lang="lt-LT" dirty="0"/>
              <a:t> </a:t>
            </a:r>
            <a:r>
              <a:rPr lang="lt-LT" dirty="0" err="1"/>
              <a:t>Lisą</a:t>
            </a:r>
            <a:r>
              <a:rPr lang="lt-LT" dirty="0"/>
              <a:t> - </a:t>
            </a:r>
            <a:r>
              <a:rPr lang="lt-LT" dirty="0">
                <a:hlinkClick r:id="rId5"/>
              </a:rPr>
              <a:t>https://en.wikipedia.org/wiki/Mona_Lisa</a:t>
            </a:r>
            <a:endParaRPr lang="lt-LT" dirty="0"/>
          </a:p>
          <a:p>
            <a:r>
              <a:rPr lang="lt-LT" dirty="0"/>
              <a:t>Straipsnis apie </a:t>
            </a:r>
            <a:r>
              <a:rPr lang="lt-LT" dirty="0" err="1"/>
              <a:t>Mona</a:t>
            </a:r>
            <a:r>
              <a:rPr lang="lt-LT" dirty="0"/>
              <a:t> </a:t>
            </a:r>
            <a:r>
              <a:rPr lang="lt-LT" dirty="0" err="1"/>
              <a:t>Lisa</a:t>
            </a:r>
            <a:r>
              <a:rPr lang="lt-LT" dirty="0"/>
              <a:t> - </a:t>
            </a:r>
            <a:r>
              <a:rPr lang="lt-LT" dirty="0">
                <a:hlinkClick r:id="rId6"/>
              </a:rPr>
              <a:t>http://www.ibtimes.com/why-mona-lisa-so-famous-310480</a:t>
            </a:r>
            <a:endParaRPr lang="lt-LT" dirty="0"/>
          </a:p>
          <a:p>
            <a:r>
              <a:rPr lang="lt-LT" dirty="0"/>
              <a:t>KTU ir LSMU projektas - </a:t>
            </a:r>
            <a:r>
              <a:rPr lang="lt-LT" dirty="0">
                <a:hlinkClick r:id="rId7"/>
              </a:rPr>
              <a:t>http://ktu.edu/lt/ziniasklaidai/naujiena/ktu-ir-lsmu-sukure-unikalia-technologija-vestibulines-funkcijos-sutrikimams-tirti</a:t>
            </a:r>
            <a:endParaRPr lang="lt-LT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8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Pabaiga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066801" y="1471614"/>
            <a:ext cx="10088033" cy="450139"/>
          </a:xfrm>
        </p:spPr>
        <p:txBody>
          <a:bodyPr/>
          <a:lstStyle/>
          <a:p>
            <a:r>
              <a:rPr lang="lt-LT" sz="2800" dirty="0"/>
              <a:t>Ačiū už dėmesį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066801" y="2028825"/>
            <a:ext cx="10088033" cy="404552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330" y="2093901"/>
            <a:ext cx="5094973" cy="398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62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vert="horz" anchor="t">
            <a:normAutofit/>
          </a:bodyPr>
          <a:lstStyle/>
          <a:p>
            <a:r>
              <a:rPr lang="LT-LT"/>
              <a:t>Turinys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 vert="horz" anchor="t"/>
          <a:lstStyle/>
          <a:p>
            <a:r>
              <a:rPr lang="lt-LT" dirty="0"/>
              <a:t>1.) Dadaizmo sąvoka.</a:t>
            </a:r>
          </a:p>
          <a:p>
            <a:r>
              <a:rPr lang="lt-LT" dirty="0"/>
              <a:t>2.) </a:t>
            </a:r>
            <a:r>
              <a:rPr lang="lt-LT" dirty="0" err="1"/>
              <a:t>Mona</a:t>
            </a:r>
            <a:r>
              <a:rPr lang="lt-LT" dirty="0"/>
              <a:t> Liza – žymiausias Leonardo </a:t>
            </a:r>
            <a:r>
              <a:rPr lang="lt-LT" dirty="0" err="1"/>
              <a:t>da</a:t>
            </a:r>
            <a:r>
              <a:rPr lang="lt-LT" dirty="0"/>
              <a:t> </a:t>
            </a:r>
            <a:r>
              <a:rPr lang="lt-LT" dirty="0" err="1"/>
              <a:t>Vinci</a:t>
            </a:r>
            <a:r>
              <a:rPr lang="lt-LT" dirty="0"/>
              <a:t> paveikslas.</a:t>
            </a:r>
          </a:p>
          <a:p>
            <a:r>
              <a:rPr lang="lt-LT" dirty="0"/>
              <a:t>3.) Leonardo </a:t>
            </a:r>
            <a:r>
              <a:rPr lang="lt-LT" dirty="0" err="1"/>
              <a:t>Da</a:t>
            </a:r>
            <a:r>
              <a:rPr lang="lt-LT" dirty="0"/>
              <a:t> </a:t>
            </a:r>
            <a:r>
              <a:rPr lang="lt-LT" dirty="0" err="1"/>
              <a:t>Vinci</a:t>
            </a:r>
            <a:r>
              <a:rPr lang="lt-LT" dirty="0"/>
              <a:t> išradimų brėžiniai.</a:t>
            </a:r>
          </a:p>
          <a:p>
            <a:r>
              <a:rPr lang="lt-LT" dirty="0"/>
              <a:t>4.) Google </a:t>
            </a:r>
            <a:r>
              <a:rPr lang="lt-LT" dirty="0" err="1"/>
              <a:t>glass</a:t>
            </a:r>
            <a:r>
              <a:rPr lang="lt-LT" dirty="0"/>
              <a:t>, KTU ir LSMU projektas</a:t>
            </a:r>
          </a:p>
          <a:p>
            <a:r>
              <a:rPr lang="lt-LT" dirty="0"/>
              <a:t>5.) Projekto vieta ir vaizdas</a:t>
            </a:r>
          </a:p>
          <a:p>
            <a:r>
              <a:rPr lang="lt-LT" dirty="0"/>
              <a:t>6.) Kaip tai veikia?</a:t>
            </a:r>
          </a:p>
          <a:p>
            <a:r>
              <a:rPr lang="lt-LT" dirty="0"/>
              <a:t>7.) Išmanieji vartotojai</a:t>
            </a:r>
          </a:p>
          <a:p>
            <a:r>
              <a:rPr lang="lt-LT" dirty="0"/>
              <a:t>8.) Apklausa ir rezultatai</a:t>
            </a:r>
          </a:p>
          <a:p>
            <a:r>
              <a:rPr lang="lt-LT" dirty="0"/>
              <a:t>9.) GIF</a:t>
            </a:r>
          </a:p>
          <a:p>
            <a:r>
              <a:rPr lang="lt-LT" dirty="0"/>
              <a:t>10.) Šaltiniai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lt-L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831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Dadaizmas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987" y="1245175"/>
            <a:ext cx="3067050" cy="476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037" y="1304151"/>
            <a:ext cx="2924259" cy="47701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2089096"/>
            <a:ext cx="4486412" cy="320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11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316729" y="384877"/>
            <a:ext cx="7213765" cy="525692"/>
          </a:xfrm>
        </p:spPr>
        <p:txBody>
          <a:bodyPr>
            <a:noAutofit/>
          </a:bodyPr>
          <a:lstStyle/>
          <a:p>
            <a:r>
              <a:rPr lang="lt-LT" sz="2400" dirty="0" err="1"/>
              <a:t>Mona</a:t>
            </a:r>
            <a:r>
              <a:rPr lang="lt-LT" sz="2400" dirty="0"/>
              <a:t> </a:t>
            </a:r>
            <a:r>
              <a:rPr lang="lt-LT" sz="2400" dirty="0" err="1"/>
              <a:t>liza</a:t>
            </a:r>
            <a:r>
              <a:rPr lang="lt-LT" sz="2400" dirty="0"/>
              <a:t> – žymiausias Leonardo </a:t>
            </a:r>
            <a:r>
              <a:rPr lang="lt-LT" sz="2400" dirty="0" err="1"/>
              <a:t>da</a:t>
            </a:r>
            <a:r>
              <a:rPr lang="lt-LT" sz="2400" dirty="0"/>
              <a:t> </a:t>
            </a:r>
            <a:r>
              <a:rPr lang="lt-LT" sz="2400" dirty="0" err="1"/>
              <a:t>vinci</a:t>
            </a:r>
            <a:r>
              <a:rPr lang="lt-LT" sz="2400" dirty="0"/>
              <a:t> paveikslas</a:t>
            </a:r>
            <a:endParaRPr lang="en-US" sz="2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8" y="1827133"/>
            <a:ext cx="3320716" cy="44489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393" y="2278787"/>
            <a:ext cx="6737684" cy="379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67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29" y="2028825"/>
            <a:ext cx="4536568" cy="37359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Leonardo </a:t>
            </a:r>
            <a:r>
              <a:rPr lang="lt-LT" dirty="0" err="1"/>
              <a:t>da</a:t>
            </a:r>
            <a:r>
              <a:rPr lang="lt-LT" dirty="0"/>
              <a:t> </a:t>
            </a:r>
            <a:r>
              <a:rPr lang="lt-LT" dirty="0" err="1"/>
              <a:t>vinci</a:t>
            </a:r>
            <a:r>
              <a:rPr lang="lt-LT" dirty="0"/>
              <a:t> išradimų brėžiniai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643" y="3419703"/>
            <a:ext cx="3726280" cy="28590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12" y="3347856"/>
            <a:ext cx="3558975" cy="29309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661" y="1213462"/>
            <a:ext cx="3453262" cy="30216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296" y="1160875"/>
            <a:ext cx="3297936" cy="242620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624" y="1315767"/>
            <a:ext cx="2736820" cy="203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974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89" y="1248743"/>
            <a:ext cx="5053264" cy="378994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Google </a:t>
            </a:r>
            <a:r>
              <a:rPr lang="lt-LT" dirty="0" err="1"/>
              <a:t>glass</a:t>
            </a:r>
            <a:r>
              <a:rPr lang="lt-LT" dirty="0"/>
              <a:t>, KTU ir </a:t>
            </a:r>
            <a:r>
              <a:rPr lang="lt-LT" dirty="0" err="1"/>
              <a:t>lsmu</a:t>
            </a:r>
            <a:r>
              <a:rPr lang="lt-LT" dirty="0"/>
              <a:t> projektas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91" y="2338419"/>
            <a:ext cx="5373661" cy="40302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587" y="4777990"/>
            <a:ext cx="308610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43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anchor="t">
            <a:normAutofit/>
          </a:bodyPr>
          <a:lstStyle/>
          <a:p>
            <a:r>
              <a:rPr lang="lt-LT" dirty="0"/>
              <a:t>Projekto vieta ir vaizdas</a:t>
            </a:r>
            <a:endParaRPr lang="LT-L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 vert="horz" anchor="t"/>
          <a:lstStyle/>
          <a:p>
            <a:r>
              <a:rPr lang="LT-LT">
                <a:solidFill>
                  <a:srgbClr val="1D1D1D"/>
                </a:solidFill>
                <a:latin typeface="Arial"/>
              </a:rPr>
              <a:t>Interaktyvus piešinys (</a:t>
            </a:r>
            <a:r>
              <a:rPr lang="LT-LT" err="1">
                <a:solidFill>
                  <a:srgbClr val="1D1D1D"/>
                </a:solidFill>
                <a:latin typeface="Arial"/>
              </a:rPr>
              <a:t>grafiti</a:t>
            </a:r>
            <a:r>
              <a:rPr lang="LT-LT">
                <a:solidFill>
                  <a:srgbClr val="1D1D1D"/>
                </a:solidFill>
                <a:latin typeface="Arial"/>
              </a:rPr>
              <a:t>)</a:t>
            </a:r>
          </a:p>
          <a:p>
            <a:r>
              <a:rPr lang="LT">
                <a:latin typeface="Calibri"/>
              </a:rPr>
              <a:t>Studentų g. 71, galinė siena, </a:t>
            </a:r>
            <a:endParaRPr lang="LT-LT">
              <a:latin typeface="Calibri"/>
            </a:endParaRPr>
          </a:p>
          <a:p>
            <a:r>
              <a:rPr lang="LT">
                <a:latin typeface="Calibri"/>
              </a:rPr>
              <a:t>  matoma nuo Baršausko g.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566" y="1673340"/>
            <a:ext cx="3048654" cy="45368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54"/>
          <a:stretch/>
        </p:blipFill>
        <p:spPr>
          <a:xfrm>
            <a:off x="7907569" y="1673340"/>
            <a:ext cx="3360480" cy="452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02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vadinimas 1"/>
          <p:cNvSpPr>
            <a:spLocks noGrp="1"/>
          </p:cNvSpPr>
          <p:nvPr>
            <p:ph type="title"/>
          </p:nvPr>
        </p:nvSpPr>
        <p:spPr/>
        <p:txBody>
          <a:bodyPr vert="horz" anchor="t">
            <a:normAutofit/>
          </a:bodyPr>
          <a:lstStyle/>
          <a:p>
            <a:r>
              <a:rPr lang="LT-LT"/>
              <a:t>Kaip tai veikia ?</a:t>
            </a:r>
          </a:p>
        </p:txBody>
      </p:sp>
      <p:sp>
        <p:nvSpPr>
          <p:cNvPr id="3" name="Teksto vietos rezervavimo ženklas 2"/>
          <p:cNvSpPr>
            <a:spLocks noGrp="1"/>
          </p:cNvSpPr>
          <p:nvPr>
            <p:ph type="body" sz="quarter" idx="14"/>
          </p:nvPr>
        </p:nvSpPr>
        <p:spPr>
          <a:xfrm>
            <a:off x="1572126" y="2967789"/>
            <a:ext cx="4812631" cy="752304"/>
          </a:xfrm>
        </p:spPr>
        <p:txBody>
          <a:bodyPr vert="horz" anchor="t"/>
          <a:lstStyle/>
          <a:p>
            <a:r>
              <a:rPr lang="LT-LT" sz="3200" dirty="0"/>
              <a:t>Išsprendus matematinį uždavinį paveikslas "</a:t>
            </a:r>
            <a:r>
              <a:rPr lang="LT-LT" sz="3200" dirty="0" err="1"/>
              <a:t>atgija</a:t>
            </a:r>
            <a:r>
              <a:rPr lang="LT-LT" sz="3200" dirty="0"/>
              <a:t>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360" y="1207878"/>
            <a:ext cx="3376807" cy="502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22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Išmanieji vartotojai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952" y="2839702"/>
            <a:ext cx="6286500" cy="3533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44" y="3345358"/>
            <a:ext cx="5117432" cy="28785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83" y="1290357"/>
            <a:ext cx="5565379" cy="20870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169" y="1290357"/>
            <a:ext cx="4362283" cy="25343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014" y="2735773"/>
            <a:ext cx="3024510" cy="204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68659"/>
      </p:ext>
    </p:extLst>
  </p:cSld>
  <p:clrMapOvr>
    <a:masterClrMapping/>
  </p:clrMapOvr>
</p:sld>
</file>

<file path=ppt/theme/theme1.xml><?xml version="1.0" encoding="utf-8"?>
<a:theme xmlns:a="http://schemas.openxmlformats.org/drawingml/2006/main" name="KTUSTILIUS">
  <a:themeElements>
    <a:clrScheme name="KTU 1">
      <a:dk1>
        <a:srgbClr val="141313"/>
      </a:dk1>
      <a:lt1>
        <a:sysClr val="window" lastClr="FFFFFF"/>
      </a:lt1>
      <a:dk2>
        <a:srgbClr val="18646A"/>
      </a:dk2>
      <a:lt2>
        <a:srgbClr val="D8A15D"/>
      </a:lt2>
      <a:accent1>
        <a:srgbClr val="223B50"/>
      </a:accent1>
      <a:accent2>
        <a:srgbClr val="AC3837"/>
      </a:accent2>
      <a:accent3>
        <a:srgbClr val="4A614B"/>
      </a:accent3>
      <a:accent4>
        <a:srgbClr val="DA4F36"/>
      </a:accent4>
      <a:accent5>
        <a:srgbClr val="B9BC25"/>
      </a:accent5>
      <a:accent6>
        <a:srgbClr val="53B086"/>
      </a:accent6>
      <a:hlink>
        <a:srgbClr val="97C65D"/>
      </a:hlink>
      <a:folHlink>
        <a:srgbClr val="8EACBA"/>
      </a:folHlink>
    </a:clrScheme>
    <a:fontScheme name="ktufontas">
      <a:majorFont>
        <a:latin typeface="PF DinText Pro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F DinText Pro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KTU_APC_prezentacija" id="{B7E569ED-15BE-4250-80D4-836D900448A9}" vid="{4817ED12-25A0-49DE-BC83-D1B0A28DE7DE}"/>
    </a:ext>
  </a:extLst>
</a:theme>
</file>

<file path=ppt/theme/theme2.xml><?xml version="1.0" encoding="utf-8"?>
<a:theme xmlns:a="http://schemas.openxmlformats.org/drawingml/2006/main" name="„Office“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265</Words>
  <Application>Microsoft Office PowerPoint</Application>
  <PresentationFormat>Widescreen</PresentationFormat>
  <Paragraphs>45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Lucida Grande</vt:lpstr>
      <vt:lpstr>PF DinText Pro</vt:lpstr>
      <vt:lpstr>KTUSTILIUS</vt:lpstr>
      <vt:lpstr>Dadaistinė Mona Liza XX amžiuje</vt:lpstr>
      <vt:lpstr>Turinys</vt:lpstr>
      <vt:lpstr>Dadaizmas</vt:lpstr>
      <vt:lpstr>Mona liza – žymiausias Leonardo da vinci paveikslas</vt:lpstr>
      <vt:lpstr>Leonardo da vinci išradimų brėžiniai</vt:lpstr>
      <vt:lpstr>Google glass, KTU ir lsmu projektas</vt:lpstr>
      <vt:lpstr>Projekto vieta ir vaizdas</vt:lpstr>
      <vt:lpstr>Kaip tai veikia ?</vt:lpstr>
      <vt:lpstr>Išmanieji vartotojai</vt:lpstr>
      <vt:lpstr>Apklausa ir rezultatai</vt:lpstr>
      <vt:lpstr>GIF</vt:lpstr>
      <vt:lpstr>Šaltiniai</vt:lpstr>
      <vt:lpstr>Pabaiga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Dadaistinė Mona Liza XX amžiuje</dc:title>
  <dc:creator>Tadas Laurinaitis</dc:creator>
  <cp:lastModifiedBy>Laurinaitis Tadas</cp:lastModifiedBy>
  <cp:revision>5</cp:revision>
  <dcterms:modified xsi:type="dcterms:W3CDTF">2016-12-17T14:58:28Z</dcterms:modified>
</cp:coreProperties>
</file>

<file path=docProps/thumbnail.jpeg>
</file>